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4.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1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49.png" Type="http://schemas.openxmlformats.org/officeDocument/2006/relationships/image"/><Relationship Id="rId19" Target="../media/image50.svg" Type="http://schemas.openxmlformats.org/officeDocument/2006/relationships/image"/><Relationship Id="rId2" Target="../media/image33.png" Type="http://schemas.openxmlformats.org/officeDocument/2006/relationships/image"/><Relationship Id="rId20" Target="../media/image51.png" Type="http://schemas.openxmlformats.org/officeDocument/2006/relationships/image"/><Relationship Id="rId21" Target="../media/image52.svg" Type="http://schemas.openxmlformats.org/officeDocument/2006/relationships/image"/><Relationship Id="rId22" Target="../media/image53.png" Type="http://schemas.openxmlformats.org/officeDocument/2006/relationships/image"/><Relationship Id="rId23" Target="../media/image54.svg" Type="http://schemas.openxmlformats.org/officeDocument/2006/relationships/image"/><Relationship Id="rId24" Target="../media/image55.png" Type="http://schemas.openxmlformats.org/officeDocument/2006/relationships/image"/><Relationship Id="rId25" Target="../media/image56.svg" Type="http://schemas.openxmlformats.org/officeDocument/2006/relationships/image"/><Relationship Id="rId26" Target="../media/image57.png" Type="http://schemas.openxmlformats.org/officeDocument/2006/relationships/image"/><Relationship Id="rId27" Target="../media/image58.svg" Type="http://schemas.openxmlformats.org/officeDocument/2006/relationships/image"/><Relationship Id="rId28" Target="../media/image59.png" Type="http://schemas.openxmlformats.org/officeDocument/2006/relationships/image"/><Relationship Id="rId29" Target="../media/image60.svg" Type="http://schemas.openxmlformats.org/officeDocument/2006/relationships/image"/><Relationship Id="rId3" Target="../media/image34.svg" Type="http://schemas.openxmlformats.org/officeDocument/2006/relationships/image"/><Relationship Id="rId30" Target="../media/image61.png" Type="http://schemas.openxmlformats.org/officeDocument/2006/relationships/image"/><Relationship Id="rId31" Target="../media/image62.svg" Type="http://schemas.openxmlformats.org/officeDocument/2006/relationships/image"/><Relationship Id="rId32" Target="../media/image63.png" Type="http://schemas.openxmlformats.org/officeDocument/2006/relationships/image"/><Relationship Id="rId33" Target="../media/image64.svg" Type="http://schemas.openxmlformats.org/officeDocument/2006/relationships/image"/><Relationship Id="rId34" Target="../media/image65.png" Type="http://schemas.openxmlformats.org/officeDocument/2006/relationships/image"/><Relationship Id="rId35" Target="../media/image66.svg" Type="http://schemas.openxmlformats.org/officeDocument/2006/relationships/image"/><Relationship Id="rId36" Target="../media/image67.png" Type="http://schemas.openxmlformats.org/officeDocument/2006/relationships/image"/><Relationship Id="rId37" Target="../media/image68.svg" Type="http://schemas.openxmlformats.org/officeDocument/2006/relationships/image"/><Relationship Id="rId38" Target="../media/image69.png" Type="http://schemas.openxmlformats.org/officeDocument/2006/relationships/image"/><Relationship Id="rId39" Target="../media/image70.svg" Type="http://schemas.openxmlformats.org/officeDocument/2006/relationships/image"/><Relationship Id="rId4" Target="../media/image35.png" Type="http://schemas.openxmlformats.org/officeDocument/2006/relationships/image"/><Relationship Id="rId40" Target="../media/image71.png" Type="http://schemas.openxmlformats.org/officeDocument/2006/relationships/image"/><Relationship Id="rId41" Target="../media/image72.svg" Type="http://schemas.openxmlformats.org/officeDocument/2006/relationships/image"/><Relationship Id="rId42" Target="../media/image73.png" Type="http://schemas.openxmlformats.org/officeDocument/2006/relationships/image"/><Relationship Id="rId43" Target="../media/image74.svg" Type="http://schemas.openxmlformats.org/officeDocument/2006/relationships/image"/><Relationship Id="rId44" Target="../media/image75.png" Type="http://schemas.openxmlformats.org/officeDocument/2006/relationships/image"/><Relationship Id="rId45" Target="../media/image76.svg" Type="http://schemas.openxmlformats.org/officeDocument/2006/relationships/image"/><Relationship Id="rId46" Target="../media/image77.png" Type="http://schemas.openxmlformats.org/officeDocument/2006/relationships/image"/><Relationship Id="rId47" Target="../media/image78.svg" Type="http://schemas.openxmlformats.org/officeDocument/2006/relationships/image"/><Relationship Id="rId48" Target="../media/image79.png" Type="http://schemas.openxmlformats.org/officeDocument/2006/relationships/image"/><Relationship Id="rId49" Target="../media/image80.svg" Type="http://schemas.openxmlformats.org/officeDocument/2006/relationships/image"/><Relationship Id="rId5" Target="../media/image36.svg" Type="http://schemas.openxmlformats.org/officeDocument/2006/relationships/image"/><Relationship Id="rId50" Target="../media/image81.png" Type="http://schemas.openxmlformats.org/officeDocument/2006/relationships/image"/><Relationship Id="rId51" Target="../media/image82.svg" Type="http://schemas.openxmlformats.org/officeDocument/2006/relationships/image"/><Relationship Id="rId52" Target="../media/image83.png" Type="http://schemas.openxmlformats.org/officeDocument/2006/relationships/image"/><Relationship Id="rId53" Target="../media/image84.svg" Type="http://schemas.openxmlformats.org/officeDocument/2006/relationships/image"/><Relationship Id="rId54" Target="../media/image85.png" Type="http://schemas.openxmlformats.org/officeDocument/2006/relationships/image"/><Relationship Id="rId55" Target="../media/image86.svg" Type="http://schemas.openxmlformats.org/officeDocument/2006/relationships/image"/><Relationship Id="rId56" Target="../media/image87.png" Type="http://schemas.openxmlformats.org/officeDocument/2006/relationships/image"/><Relationship Id="rId57" Target="../media/image88.svg" Type="http://schemas.openxmlformats.org/officeDocument/2006/relationships/image"/><Relationship Id="rId58" Target="../media/image89.png" Type="http://schemas.openxmlformats.org/officeDocument/2006/relationships/image"/><Relationship Id="rId59" Target="../media/image90.svg" Type="http://schemas.openxmlformats.org/officeDocument/2006/relationships/image"/><Relationship Id="rId6" Target="../media/image37.png" Type="http://schemas.openxmlformats.org/officeDocument/2006/relationships/image"/><Relationship Id="rId60" Target="../media/image91.png" Type="http://schemas.openxmlformats.org/officeDocument/2006/relationships/image"/><Relationship Id="rId61" Target="../media/image92.sv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8.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7960" r="0" b="23289"/>
          <a:stretch>
            <a:fillRect/>
          </a:stretch>
        </p:blipFill>
        <p:spPr>
          <a:xfrm flipH="false" flipV="false" rot="0">
            <a:off x="1028700" y="1028700"/>
            <a:ext cx="16230600" cy="4564856"/>
          </a:xfrm>
          <a:prstGeom prst="rect">
            <a:avLst/>
          </a:prstGeom>
        </p:spPr>
      </p:pic>
      <p:sp>
        <p:nvSpPr>
          <p:cNvPr name="TextBox 3" id="3"/>
          <p:cNvSpPr txBox="true"/>
          <p:nvPr/>
        </p:nvSpPr>
        <p:spPr>
          <a:xfrm rot="0">
            <a:off x="1028700" y="6990420"/>
            <a:ext cx="13080216" cy="1441450"/>
          </a:xfrm>
          <a:prstGeom prst="rect">
            <a:avLst/>
          </a:prstGeom>
        </p:spPr>
        <p:txBody>
          <a:bodyPr anchor="t" rtlCol="false" tIns="0" lIns="0" bIns="0" rIns="0">
            <a:spAutoFit/>
          </a:bodyPr>
          <a:lstStyle/>
          <a:p>
            <a:pPr>
              <a:lnSpc>
                <a:spcPts val="11000"/>
              </a:lnSpc>
            </a:pPr>
            <a:r>
              <a:rPr lang="en-US" sz="10000">
                <a:solidFill>
                  <a:srgbClr val="000000"/>
                </a:solidFill>
                <a:latin typeface="Public Sans Bold"/>
              </a:rPr>
              <a:t>UK Food Trends</a:t>
            </a:r>
          </a:p>
        </p:txBody>
      </p:sp>
      <p:sp>
        <p:nvSpPr>
          <p:cNvPr name="TextBox 4" id="4"/>
          <p:cNvSpPr txBox="true"/>
          <p:nvPr/>
        </p:nvSpPr>
        <p:spPr>
          <a:xfrm rot="0">
            <a:off x="1028700" y="8782050"/>
            <a:ext cx="13080216" cy="476250"/>
          </a:xfrm>
          <a:prstGeom prst="rect">
            <a:avLst/>
          </a:prstGeom>
        </p:spPr>
        <p:txBody>
          <a:bodyPr anchor="t" rtlCol="false" tIns="0" lIns="0" bIns="0" rIns="0">
            <a:spAutoFit/>
          </a:bodyPr>
          <a:lstStyle/>
          <a:p>
            <a:pPr>
              <a:lnSpc>
                <a:spcPts val="3600"/>
              </a:lnSpc>
            </a:pPr>
            <a:r>
              <a:rPr lang="en-US" sz="3000">
                <a:solidFill>
                  <a:srgbClr val="9B9B9B"/>
                </a:solidFill>
                <a:latin typeface="Public Sans"/>
              </a:rPr>
              <a:t>Abraham, Helen, Kassem &amp; Rahmi</a:t>
            </a:r>
          </a:p>
        </p:txBody>
      </p:sp>
      <p:sp>
        <p:nvSpPr>
          <p:cNvPr name="TextBox 5" id="5"/>
          <p:cNvSpPr txBox="true"/>
          <p:nvPr/>
        </p:nvSpPr>
        <p:spPr>
          <a:xfrm rot="0">
            <a:off x="1028700" y="6193487"/>
            <a:ext cx="13080216" cy="720733"/>
          </a:xfrm>
          <a:prstGeom prst="rect">
            <a:avLst/>
          </a:prstGeom>
        </p:spPr>
        <p:txBody>
          <a:bodyPr anchor="t" rtlCol="false" tIns="0" lIns="0" bIns="0" rIns="0">
            <a:spAutoFit/>
          </a:bodyPr>
          <a:lstStyle/>
          <a:p>
            <a:pPr>
              <a:lnSpc>
                <a:spcPts val="5500"/>
              </a:lnSpc>
            </a:pPr>
            <a:r>
              <a:rPr lang="en-US" sz="5000">
                <a:solidFill>
                  <a:srgbClr val="000000"/>
                </a:solidFill>
                <a:latin typeface="Public Sans Bold"/>
              </a:rPr>
              <a:t>Project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1568" y="235865"/>
            <a:ext cx="10051135" cy="1005113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7862318" y="6851880"/>
            <a:ext cx="1597112" cy="96625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4985774">
            <a:off x="5346551" y="6308535"/>
            <a:ext cx="1228961" cy="743521"/>
          </a:xfrm>
          <a:prstGeom prst="rect">
            <a:avLst/>
          </a:prstGeom>
        </p:spPr>
      </p:pic>
      <p:sp>
        <p:nvSpPr>
          <p:cNvPr name="TextBox 5" id="5"/>
          <p:cNvSpPr txBox="true"/>
          <p:nvPr/>
        </p:nvSpPr>
        <p:spPr>
          <a:xfrm rot="0">
            <a:off x="12305177" y="290012"/>
            <a:ext cx="33557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rPr>
              <a:t>Key Points</a:t>
            </a:r>
          </a:p>
        </p:txBody>
      </p:sp>
      <p:sp>
        <p:nvSpPr>
          <p:cNvPr name="TextBox 6" id="6"/>
          <p:cNvSpPr txBox="true"/>
          <p:nvPr/>
        </p:nvSpPr>
        <p:spPr>
          <a:xfrm rot="0">
            <a:off x="10524764" y="1610763"/>
            <a:ext cx="7230312" cy="59810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most popular food by total average consumption per person</a:t>
            </a:r>
          </a:p>
          <a:p>
            <a:pPr algn="ctr" marL="734059" indent="-367030" lvl="1">
              <a:lnSpc>
                <a:spcPts val="4759"/>
              </a:lnSpc>
              <a:buFont typeface="Arial"/>
              <a:buChar char="•"/>
            </a:pPr>
            <a:r>
              <a:rPr lang="en-US" sz="3399">
                <a:solidFill>
                  <a:srgbClr val="000000"/>
                </a:solidFill>
                <a:latin typeface="Canva Sans"/>
              </a:rPr>
              <a:t>most popular food by total average consumption per person</a:t>
            </a:r>
          </a:p>
          <a:p>
            <a:pPr algn="ctr" marL="734059" indent="-367030" lvl="1">
              <a:lnSpc>
                <a:spcPts val="4759"/>
              </a:lnSpc>
              <a:buFont typeface="Arial"/>
              <a:buChar char="•"/>
            </a:pPr>
            <a:r>
              <a:rPr lang="en-US" sz="3399">
                <a:solidFill>
                  <a:srgbClr val="000000"/>
                </a:solidFill>
                <a:latin typeface="Canva Sans"/>
              </a:rPr>
              <a:t>Special mentions - soft drinks</a:t>
            </a:r>
          </a:p>
          <a:p>
            <a:pPr algn="ctr" marL="734059" indent="-367030" lvl="1">
              <a:lnSpc>
                <a:spcPts val="4759"/>
              </a:lnSpc>
              <a:buFont typeface="Arial"/>
              <a:buChar char="•"/>
            </a:pPr>
            <a:r>
              <a:rPr lang="en-US" sz="3399">
                <a:solidFill>
                  <a:srgbClr val="000000"/>
                </a:solidFill>
                <a:latin typeface="Canva Sans"/>
              </a:rPr>
              <a:t>We will go deep dive further detail throughout the presentations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602" y="578801"/>
            <a:ext cx="9129398" cy="9129398"/>
          </a:xfrm>
          <a:prstGeom prst="rect">
            <a:avLst/>
          </a:prstGeom>
        </p:spPr>
      </p:pic>
      <p:sp>
        <p:nvSpPr>
          <p:cNvPr name="TextBox 3" id="3"/>
          <p:cNvSpPr txBox="true"/>
          <p:nvPr/>
        </p:nvSpPr>
        <p:spPr>
          <a:xfrm rot="0">
            <a:off x="14961802" y="7922103"/>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1697380" y="502601"/>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5" id="5"/>
          <p:cNvSpPr txBox="true"/>
          <p:nvPr/>
        </p:nvSpPr>
        <p:spPr>
          <a:xfrm rot="0">
            <a:off x="11697380" y="1126640"/>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6" id="6"/>
          <p:cNvSpPr txBox="true"/>
          <p:nvPr/>
        </p:nvSpPr>
        <p:spPr>
          <a:xfrm rot="0">
            <a:off x="9940018" y="626426"/>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7" id="7"/>
          <p:cNvSpPr txBox="true"/>
          <p:nvPr/>
        </p:nvSpPr>
        <p:spPr>
          <a:xfrm rot="0">
            <a:off x="11697380" y="2198350"/>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8" id="8"/>
          <p:cNvSpPr txBox="true"/>
          <p:nvPr/>
        </p:nvSpPr>
        <p:spPr>
          <a:xfrm rot="0">
            <a:off x="11697380" y="2822389"/>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9" id="9"/>
          <p:cNvSpPr txBox="true"/>
          <p:nvPr/>
        </p:nvSpPr>
        <p:spPr>
          <a:xfrm rot="0">
            <a:off x="9940018" y="23221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pic>
        <p:nvPicPr>
          <p:cNvPr name="Picture 10" id="10"/>
          <p:cNvPicPr>
            <a:picLocks noChangeAspect="true"/>
          </p:cNvPicPr>
          <p:nvPr/>
        </p:nvPicPr>
        <p:blipFill>
          <a:blip r:embed="rId3"/>
          <a:srcRect l="0" t="0" r="0" b="0"/>
          <a:stretch>
            <a:fillRect/>
          </a:stretch>
        </p:blipFill>
        <p:spPr>
          <a:xfrm flipH="false" flipV="false" rot="-5400000">
            <a:off x="5076821" y="7718340"/>
            <a:ext cx="870294" cy="526528"/>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5400000">
            <a:off x="1382866" y="7680120"/>
            <a:ext cx="676773" cy="409448"/>
          </a:xfrm>
          <a:prstGeom prst="rect">
            <a:avLst/>
          </a:prstGeom>
        </p:spPr>
      </p:pic>
      <p:pic>
        <p:nvPicPr>
          <p:cNvPr name="Picture 12" id="12"/>
          <p:cNvPicPr>
            <a:picLocks noChangeAspect="true"/>
          </p:cNvPicPr>
          <p:nvPr/>
        </p:nvPicPr>
        <p:blipFill>
          <a:blip r:embed="rId3"/>
          <a:srcRect l="0" t="0" r="0" b="0"/>
          <a:stretch>
            <a:fillRect/>
          </a:stretch>
        </p:blipFill>
        <p:spPr>
          <a:xfrm flipH="false" flipV="false" rot="-5400000">
            <a:off x="5903191" y="8646381"/>
            <a:ext cx="1037839" cy="627893"/>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5400000">
            <a:off x="6864458" y="7909284"/>
            <a:ext cx="1037839" cy="627893"/>
          </a:xfrm>
          <a:prstGeom prst="rect">
            <a:avLst/>
          </a:prstGeom>
        </p:spPr>
      </p:pic>
      <p:sp>
        <p:nvSpPr>
          <p:cNvPr name="TextBox 14" id="14"/>
          <p:cNvSpPr txBox="true"/>
          <p:nvPr/>
        </p:nvSpPr>
        <p:spPr>
          <a:xfrm rot="0">
            <a:off x="11697380" y="3894904"/>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5" id="15"/>
          <p:cNvSpPr txBox="true"/>
          <p:nvPr/>
        </p:nvSpPr>
        <p:spPr>
          <a:xfrm rot="0">
            <a:off x="11697380" y="4518943"/>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6" id="16"/>
          <p:cNvSpPr txBox="true"/>
          <p:nvPr/>
        </p:nvSpPr>
        <p:spPr>
          <a:xfrm rot="0">
            <a:off x="9940018" y="4018729"/>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03</a:t>
            </a:r>
          </a:p>
        </p:txBody>
      </p:sp>
      <p:sp>
        <p:nvSpPr>
          <p:cNvPr name="TextBox 17" id="17"/>
          <p:cNvSpPr txBox="true"/>
          <p:nvPr/>
        </p:nvSpPr>
        <p:spPr>
          <a:xfrm rot="0">
            <a:off x="11697380" y="559145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8" id="18"/>
          <p:cNvSpPr txBox="true"/>
          <p:nvPr/>
        </p:nvSpPr>
        <p:spPr>
          <a:xfrm rot="0">
            <a:off x="11697380" y="621549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9" id="19"/>
          <p:cNvSpPr txBox="true"/>
          <p:nvPr/>
        </p:nvSpPr>
        <p:spPr>
          <a:xfrm rot="0">
            <a:off x="9940018" y="571528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358" y="502395"/>
            <a:ext cx="9282210" cy="928221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5570259" y="7583885"/>
            <a:ext cx="1037839" cy="627893"/>
          </a:xfrm>
          <a:prstGeom prst="rect">
            <a:avLst/>
          </a:prstGeom>
        </p:spPr>
      </p:pic>
      <p:sp>
        <p:nvSpPr>
          <p:cNvPr name="TextBox 4" id="4"/>
          <p:cNvSpPr txBox="true"/>
          <p:nvPr/>
        </p:nvSpPr>
        <p:spPr>
          <a:xfrm rot="0">
            <a:off x="16349063" y="7436062"/>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5" id="5"/>
          <p:cNvSpPr txBox="true"/>
          <p:nvPr/>
        </p:nvSpPr>
        <p:spPr>
          <a:xfrm rot="0">
            <a:off x="11697380" y="2664343"/>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6" id="6"/>
          <p:cNvSpPr txBox="true"/>
          <p:nvPr/>
        </p:nvSpPr>
        <p:spPr>
          <a:xfrm rot="0">
            <a:off x="11697380" y="3288382"/>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7" id="7"/>
          <p:cNvSpPr txBox="true"/>
          <p:nvPr/>
        </p:nvSpPr>
        <p:spPr>
          <a:xfrm rot="0">
            <a:off x="9940018" y="2788168"/>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8" id="8"/>
          <p:cNvSpPr txBox="true"/>
          <p:nvPr/>
        </p:nvSpPr>
        <p:spPr>
          <a:xfrm rot="0">
            <a:off x="11697380" y="608802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9" id="9"/>
          <p:cNvSpPr txBox="true"/>
          <p:nvPr/>
        </p:nvSpPr>
        <p:spPr>
          <a:xfrm rot="0">
            <a:off x="11697380" y="6712067"/>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0" id="10"/>
          <p:cNvSpPr txBox="true"/>
          <p:nvPr/>
        </p:nvSpPr>
        <p:spPr>
          <a:xfrm rot="0">
            <a:off x="9940018" y="621185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927" r="0" b="13039"/>
          <a:stretch>
            <a:fillRect/>
          </a:stretch>
        </p:blipFill>
        <p:spPr>
          <a:xfrm flipH="false" flipV="false" rot="0">
            <a:off x="1028700" y="1028700"/>
            <a:ext cx="16230600" cy="8229600"/>
          </a:xfrm>
          <a:prstGeom prst="rect">
            <a:avLst/>
          </a:prstGeom>
        </p:spPr>
      </p:pic>
      <p:sp>
        <p:nvSpPr>
          <p:cNvPr name="TextBox 3" id="3"/>
          <p:cNvSpPr txBox="true"/>
          <p:nvPr/>
        </p:nvSpPr>
        <p:spPr>
          <a:xfrm rot="0">
            <a:off x="2212521" y="4838700"/>
            <a:ext cx="3729037"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a:rPr>
              <a:t>Level 2 --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427730" y="1028700"/>
            <a:ext cx="9127896" cy="7783821"/>
          </a:xfrm>
          <a:prstGeom prst="rect">
            <a:avLst/>
          </a:prstGeom>
        </p:spPr>
      </p:pic>
      <p:sp>
        <p:nvSpPr>
          <p:cNvPr name="TextBox 3" id="3"/>
          <p:cNvSpPr txBox="true"/>
          <p:nvPr/>
        </p:nvSpPr>
        <p:spPr>
          <a:xfrm rot="0">
            <a:off x="1520407" y="4097646"/>
            <a:ext cx="5394357"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4" id="4"/>
          <p:cNvSpPr txBox="true"/>
          <p:nvPr/>
        </p:nvSpPr>
        <p:spPr>
          <a:xfrm rot="0">
            <a:off x="1520407" y="7871451"/>
            <a:ext cx="53943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62170" y="1628775"/>
            <a:ext cx="13363660"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Fresh Fruit</a:t>
            </a:r>
          </a:p>
        </p:txBody>
      </p:sp>
      <p:sp>
        <p:nvSpPr>
          <p:cNvPr name="TextBox 3" id="3"/>
          <p:cNvSpPr txBox="true"/>
          <p:nvPr/>
        </p:nvSpPr>
        <p:spPr>
          <a:xfrm rot="0">
            <a:off x="125046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2504624" y="7880985"/>
            <a:ext cx="4099152" cy="834390"/>
          </a:xfrm>
          <a:prstGeom prst="rect">
            <a:avLst/>
          </a:prstGeom>
        </p:spPr>
        <p:txBody>
          <a:bodyPr anchor="t" rtlCol="false" tIns="0" lIns="0" bIns="0" rIns="0">
            <a:spAutoFit/>
          </a:bodyPr>
          <a:lstStyle/>
          <a:p>
            <a:pPr algn="ctr">
              <a:lnSpc>
                <a:spcPts val="3359"/>
              </a:lnSpc>
            </a:pPr>
            <a:r>
              <a:rPr lang="en-US" sz="2400">
                <a:solidFill>
                  <a:srgbClr val="9B9B9B"/>
                </a:solidFill>
                <a:latin typeface="Public Sans"/>
              </a:rPr>
              <a:t>Briefly elaborate on what</a:t>
            </a:r>
          </a:p>
          <a:p>
            <a:pPr algn="ctr" marL="0" indent="0" lvl="0">
              <a:lnSpc>
                <a:spcPts val="3359"/>
              </a:lnSpc>
              <a:spcBef>
                <a:spcPct val="0"/>
              </a:spcBef>
            </a:pPr>
            <a:r>
              <a:rPr lang="en-US" sz="2400">
                <a:solidFill>
                  <a:srgbClr val="9B9B9B"/>
                </a:solidFill>
                <a:latin typeface="Public Sans"/>
              </a:rPr>
              <a:t>you want to discuss. </a:t>
            </a:r>
          </a:p>
        </p:txBody>
      </p:sp>
      <p:pic>
        <p:nvPicPr>
          <p:cNvPr name="Picture 5" id="5"/>
          <p:cNvPicPr>
            <a:picLocks noChangeAspect="true"/>
          </p:cNvPicPr>
          <p:nvPr/>
        </p:nvPicPr>
        <p:blipFill>
          <a:blip r:embed="rId2"/>
          <a:srcRect l="0" t="0" r="0" b="2406"/>
          <a:stretch>
            <a:fillRect/>
          </a:stretch>
        </p:blipFill>
        <p:spPr>
          <a:xfrm flipH="false" flipV="false" rot="0">
            <a:off x="12504624" y="3654308"/>
            <a:ext cx="4099152" cy="2667000"/>
          </a:xfrm>
          <a:prstGeom prst="rect">
            <a:avLst/>
          </a:prstGeom>
        </p:spPr>
      </p:pic>
      <p:sp>
        <p:nvSpPr>
          <p:cNvPr name="TextBox 6" id="6"/>
          <p:cNvSpPr txBox="true"/>
          <p:nvPr/>
        </p:nvSpPr>
        <p:spPr>
          <a:xfrm rot="0">
            <a:off x="70944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7094424" y="7880985"/>
            <a:ext cx="4099152" cy="834390"/>
          </a:xfrm>
          <a:prstGeom prst="rect">
            <a:avLst/>
          </a:prstGeom>
        </p:spPr>
        <p:txBody>
          <a:bodyPr anchor="t" rtlCol="false" tIns="0" lIns="0" bIns="0" rIns="0">
            <a:spAutoFit/>
          </a:bodyPr>
          <a:lstStyle/>
          <a:p>
            <a:pPr algn="ctr">
              <a:lnSpc>
                <a:spcPts val="3359"/>
              </a:lnSpc>
            </a:pPr>
            <a:r>
              <a:rPr lang="en-US" sz="2400">
                <a:solidFill>
                  <a:srgbClr val="9B9B9B"/>
                </a:solidFill>
                <a:latin typeface="Public Sans"/>
              </a:rPr>
              <a:t>Briefly elaborate on what</a:t>
            </a:r>
          </a:p>
          <a:p>
            <a:pPr algn="ctr" marL="0" indent="0" lvl="0">
              <a:lnSpc>
                <a:spcPts val="3359"/>
              </a:lnSpc>
              <a:spcBef>
                <a:spcPct val="0"/>
              </a:spcBef>
            </a:pPr>
            <a:r>
              <a:rPr lang="en-US" sz="2400">
                <a:solidFill>
                  <a:srgbClr val="9B9B9B"/>
                </a:solidFill>
                <a:latin typeface="Public Sans"/>
              </a:rPr>
              <a:t>you want to discuss. </a:t>
            </a:r>
          </a:p>
        </p:txBody>
      </p:sp>
      <p:pic>
        <p:nvPicPr>
          <p:cNvPr name="Picture 8" id="8"/>
          <p:cNvPicPr>
            <a:picLocks noChangeAspect="true"/>
          </p:cNvPicPr>
          <p:nvPr/>
        </p:nvPicPr>
        <p:blipFill>
          <a:blip r:embed="rId3"/>
          <a:srcRect l="0" t="20757" r="0" b="12597"/>
          <a:stretch>
            <a:fillRect/>
          </a:stretch>
        </p:blipFill>
        <p:spPr>
          <a:xfrm flipH="false" flipV="false" rot="0">
            <a:off x="7094424" y="3654308"/>
            <a:ext cx="4099152" cy="2667000"/>
          </a:xfrm>
          <a:prstGeom prst="rect">
            <a:avLst/>
          </a:prstGeom>
        </p:spPr>
      </p:pic>
      <p:sp>
        <p:nvSpPr>
          <p:cNvPr name="TextBox 9" id="9"/>
          <p:cNvSpPr txBox="true"/>
          <p:nvPr/>
        </p:nvSpPr>
        <p:spPr>
          <a:xfrm rot="0">
            <a:off x="1684224" y="7184791"/>
            <a:ext cx="4099152" cy="53340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684224" y="7880985"/>
            <a:ext cx="4099152" cy="834390"/>
          </a:xfrm>
          <a:prstGeom prst="rect">
            <a:avLst/>
          </a:prstGeom>
        </p:spPr>
        <p:txBody>
          <a:bodyPr anchor="t" rtlCol="false" tIns="0" lIns="0" bIns="0" rIns="0">
            <a:spAutoFit/>
          </a:bodyPr>
          <a:lstStyle/>
          <a:p>
            <a:pPr algn="ctr">
              <a:lnSpc>
                <a:spcPts val="3359"/>
              </a:lnSpc>
            </a:pPr>
            <a:r>
              <a:rPr lang="en-US" sz="2400">
                <a:solidFill>
                  <a:srgbClr val="9B9B9B"/>
                </a:solidFill>
                <a:latin typeface="Public Sans"/>
              </a:rPr>
              <a:t>Briefly elaborate on what</a:t>
            </a:r>
          </a:p>
          <a:p>
            <a:pPr algn="ctr" marL="0" indent="0" lvl="0">
              <a:lnSpc>
                <a:spcPts val="3359"/>
              </a:lnSpc>
              <a:spcBef>
                <a:spcPct val="0"/>
              </a:spcBef>
            </a:pPr>
            <a:r>
              <a:rPr lang="en-US" sz="2400">
                <a:solidFill>
                  <a:srgbClr val="9B9B9B"/>
                </a:solidFill>
                <a:latin typeface="Public Sans"/>
              </a:rPr>
              <a:t>you want to discuss. </a:t>
            </a:r>
          </a:p>
        </p:txBody>
      </p:sp>
      <p:pic>
        <p:nvPicPr>
          <p:cNvPr name="Picture 11" id="11"/>
          <p:cNvPicPr>
            <a:picLocks noChangeAspect="true"/>
          </p:cNvPicPr>
          <p:nvPr/>
        </p:nvPicPr>
        <p:blipFill>
          <a:blip r:embed="rId4"/>
          <a:srcRect l="0" t="34619" r="0" b="22005"/>
          <a:stretch>
            <a:fillRect/>
          </a:stretch>
        </p:blipFill>
        <p:spPr>
          <a:xfrm flipH="false" flipV="false" rot="0">
            <a:off x="1684224" y="3654308"/>
            <a:ext cx="4099152" cy="266700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17500" y="508776"/>
            <a:ext cx="10005867" cy="8532512"/>
          </a:xfrm>
          <a:prstGeom prst="rect">
            <a:avLst/>
          </a:prstGeom>
        </p:spPr>
      </p:pic>
      <p:sp>
        <p:nvSpPr>
          <p:cNvPr name="TextBox 3" id="3"/>
          <p:cNvSpPr txBox="true"/>
          <p:nvPr/>
        </p:nvSpPr>
        <p:spPr>
          <a:xfrm rot="0">
            <a:off x="1520407" y="4097646"/>
            <a:ext cx="5394357"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4" id="4"/>
          <p:cNvSpPr txBox="true"/>
          <p:nvPr/>
        </p:nvSpPr>
        <p:spPr>
          <a:xfrm rot="0">
            <a:off x="1520407" y="7871451"/>
            <a:ext cx="53943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8209" y="1676400"/>
            <a:ext cx="13363660"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7094424"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7094424"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7094424"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02</a:t>
            </a:r>
          </a:p>
        </p:txBody>
      </p:sp>
      <p:sp>
        <p:nvSpPr>
          <p:cNvPr name="TextBox 6" id="6"/>
          <p:cNvSpPr txBox="true"/>
          <p:nvPr/>
        </p:nvSpPr>
        <p:spPr>
          <a:xfrm rot="0">
            <a:off x="1588209"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588209"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588209"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01</a:t>
            </a:r>
          </a:p>
        </p:txBody>
      </p:sp>
      <p:sp>
        <p:nvSpPr>
          <p:cNvPr name="TextBox 9" id="9"/>
          <p:cNvSpPr txBox="true"/>
          <p:nvPr/>
        </p:nvSpPr>
        <p:spPr>
          <a:xfrm rot="0">
            <a:off x="12600640" y="6061944"/>
            <a:ext cx="4099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2600640" y="6758139"/>
            <a:ext cx="4099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12600640" y="484822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60000"/>
                  </a:srgbClr>
                </a:solidFill>
                <a:latin typeface="Public Sans Bold"/>
              </a:rPr>
              <a:t>03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821" r="0" b="28821"/>
          <a:stretch>
            <a:fillRect/>
          </a:stretch>
        </p:blipFill>
        <p:spPr>
          <a:xfrm flipH="false" flipV="false" rot="0">
            <a:off x="1028700" y="1028700"/>
            <a:ext cx="12952865"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285" t="0" r="27077" b="0"/>
          <a:stretch>
            <a:fillRect/>
          </a:stretch>
        </p:blipFill>
        <p:spPr>
          <a:xfrm flipH="false" flipV="false" rot="0">
            <a:off x="1028700" y="1028700"/>
            <a:ext cx="6127296" cy="8229600"/>
          </a:xfrm>
          <a:prstGeom prst="rect">
            <a:avLst/>
          </a:prstGeom>
        </p:spPr>
      </p:pic>
      <p:sp>
        <p:nvSpPr>
          <p:cNvPr name="TextBox 3" id="3"/>
          <p:cNvSpPr txBox="true"/>
          <p:nvPr/>
        </p:nvSpPr>
        <p:spPr>
          <a:xfrm rot="0">
            <a:off x="9144000" y="4629150"/>
            <a:ext cx="7613877"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Rahmi - Level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2356006" y="1028700"/>
            <a:ext cx="5706291" cy="8229600"/>
          </a:xfrm>
          <a:prstGeom prst="rect">
            <a:avLst/>
          </a:prstGeom>
        </p:spPr>
      </p:pic>
      <p:sp>
        <p:nvSpPr>
          <p:cNvPr name="TextBox 3" id="3"/>
          <p:cNvSpPr txBox="true"/>
          <p:nvPr/>
        </p:nvSpPr>
        <p:spPr>
          <a:xfrm rot="0">
            <a:off x="895350" y="1085850"/>
            <a:ext cx="10832006"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Introduction</a:t>
            </a:r>
          </a:p>
        </p:txBody>
      </p:sp>
      <p:sp>
        <p:nvSpPr>
          <p:cNvPr name="TextBox 4" id="4"/>
          <p:cNvSpPr txBox="true"/>
          <p:nvPr/>
        </p:nvSpPr>
        <p:spPr>
          <a:xfrm rot="0">
            <a:off x="895350" y="2443510"/>
            <a:ext cx="11480514" cy="7423150"/>
          </a:xfrm>
          <a:prstGeom prst="rect">
            <a:avLst/>
          </a:prstGeom>
        </p:spPr>
        <p:txBody>
          <a:bodyPr anchor="t" rtlCol="false" tIns="0" lIns="0" bIns="0" rIns="0">
            <a:spAutoFit/>
          </a:bodyPr>
          <a:lstStyle/>
          <a:p>
            <a:pPr>
              <a:lnSpc>
                <a:spcPts val="3220"/>
              </a:lnSpc>
            </a:pPr>
            <a:r>
              <a:rPr lang="en-US" sz="2300">
                <a:solidFill>
                  <a:srgbClr val="000000"/>
                </a:solidFill>
                <a:latin typeface="Public Sans"/>
              </a:rPr>
              <a:t>Our presentation will look at the UK Food trends since the turn of the millenium. </a:t>
            </a:r>
          </a:p>
          <a:p>
            <a:pPr>
              <a:lnSpc>
                <a:spcPts val="3220"/>
              </a:lnSpc>
            </a:pPr>
          </a:p>
          <a:p>
            <a:pPr>
              <a:lnSpc>
                <a:spcPts val="3220"/>
              </a:lnSpc>
            </a:pPr>
            <a:r>
              <a:rPr lang="en-US" sz="2300">
                <a:solidFill>
                  <a:srgbClr val="000000"/>
                </a:solidFill>
                <a:latin typeface="Public Sans"/>
              </a:rPr>
              <a:t>We've used data from the UK government website on food and farming.</a:t>
            </a:r>
          </a:p>
          <a:p>
            <a:pPr>
              <a:lnSpc>
                <a:spcPts val="3220"/>
              </a:lnSpc>
            </a:pPr>
          </a:p>
          <a:p>
            <a:pPr>
              <a:lnSpc>
                <a:spcPts val="3220"/>
              </a:lnSpc>
            </a:pPr>
            <a:r>
              <a:rPr lang="en-US" sz="230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p>
          <a:p>
            <a:pPr>
              <a:lnSpc>
                <a:spcPts val="3220"/>
              </a:lnSpc>
            </a:pPr>
            <a:r>
              <a:rPr lang="en-US" sz="2300">
                <a:solidFill>
                  <a:srgbClr val="000000"/>
                </a:solidFill>
                <a:latin typeface="Public Sans"/>
              </a:rPr>
              <a:t>These spreadsheets are updated annually when a new edition of the ‘Family Food’ report is published.</a:t>
            </a:r>
          </a:p>
          <a:p>
            <a:pPr>
              <a:lnSpc>
                <a:spcPts val="3220"/>
              </a:lnSpc>
            </a:pPr>
          </a:p>
          <a:p>
            <a:pPr>
              <a:lnSpc>
                <a:spcPts val="3220"/>
              </a:lnSpc>
            </a:pPr>
            <a:r>
              <a:rPr lang="en-US" sz="2300">
                <a:solidFill>
                  <a:srgbClr val="000000"/>
                </a:solidFill>
                <a:latin typeface="Public Sans"/>
              </a:rPr>
              <a:t>Our aim was to identify food and drink trends as well as finding the underlying information from the data. To draw our food &amp; drink consumption popularity.</a:t>
            </a:r>
          </a:p>
          <a:p>
            <a:pPr>
              <a:lnSpc>
                <a:spcPts val="3220"/>
              </a:lnSpc>
            </a:pPr>
          </a:p>
          <a:p>
            <a:pPr>
              <a:lnSpc>
                <a:spcPts val="3220"/>
              </a:lnSpc>
            </a:pPr>
            <a:r>
              <a:rPr lang="en-US" sz="2300">
                <a:solidFill>
                  <a:srgbClr val="000000"/>
                </a:solidFill>
                <a:latin typeface="Public Sans"/>
              </a:rPr>
              <a:t>we've provided different breakdowns within our visuals by age characteristics.</a:t>
            </a:r>
          </a:p>
          <a:p>
            <a:pPr>
              <a:lnSpc>
                <a:spcPts val="3779"/>
              </a:lnSpc>
            </a:pPr>
          </a:p>
          <a:p>
            <a:pPr>
              <a:lnSpc>
                <a:spcPts val="3779"/>
              </a:lnSpc>
            </a:pPr>
          </a:p>
          <a:p>
            <a:pPr algn="l" marL="0" indent="0" lvl="0">
              <a:lnSpc>
                <a:spcPts val="377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19943" y="1608396"/>
            <a:ext cx="1402250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34773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34773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17199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6" id="6"/>
          <p:cNvSpPr txBox="true"/>
          <p:nvPr/>
        </p:nvSpPr>
        <p:spPr>
          <a:xfrm rot="0">
            <a:off x="34773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34773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17199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9" id="9"/>
          <p:cNvSpPr txBox="true"/>
          <p:nvPr/>
        </p:nvSpPr>
        <p:spPr>
          <a:xfrm rot="0">
            <a:off x="11706905" y="4470107"/>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1706905" y="5094146"/>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1" id="11"/>
          <p:cNvSpPr txBox="true"/>
          <p:nvPr/>
        </p:nvSpPr>
        <p:spPr>
          <a:xfrm rot="0">
            <a:off x="9949543" y="4593932"/>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2" id="12"/>
          <p:cNvSpPr txBox="true"/>
          <p:nvPr/>
        </p:nvSpPr>
        <p:spPr>
          <a:xfrm rot="0">
            <a:off x="11706905" y="7277325"/>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3" id="13"/>
          <p:cNvSpPr txBox="true"/>
          <p:nvPr/>
        </p:nvSpPr>
        <p:spPr>
          <a:xfrm rot="0">
            <a:off x="11706905" y="7901364"/>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14" id="14"/>
          <p:cNvSpPr txBox="true"/>
          <p:nvPr/>
        </p:nvSpPr>
        <p:spPr>
          <a:xfrm rot="0">
            <a:off x="9949543" y="7401150"/>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595" t="0" r="33752" b="0"/>
          <a:stretch>
            <a:fillRect/>
          </a:stretch>
        </p:blipFill>
        <p:spPr>
          <a:xfrm flipH="false" flipV="false" rot="0">
            <a:off x="11132004" y="1028700"/>
            <a:ext cx="6127296" cy="8229600"/>
          </a:xfrm>
          <a:prstGeom prst="rect">
            <a:avLst/>
          </a:prstGeom>
        </p:spPr>
      </p:pic>
      <p:sp>
        <p:nvSpPr>
          <p:cNvPr name="TextBox 3" id="3"/>
          <p:cNvSpPr txBox="true"/>
          <p:nvPr/>
        </p:nvSpPr>
        <p:spPr>
          <a:xfrm rot="0">
            <a:off x="1577748" y="1762170"/>
            <a:ext cx="7566252"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Helen - Level 3</a:t>
            </a:r>
          </a:p>
        </p:txBody>
      </p:sp>
      <p:sp>
        <p:nvSpPr>
          <p:cNvPr name="TextBox 4" id="4"/>
          <p:cNvSpPr txBox="true"/>
          <p:nvPr/>
        </p:nvSpPr>
        <p:spPr>
          <a:xfrm rot="0">
            <a:off x="1577748" y="8117160"/>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58893" y="4445945"/>
            <a:ext cx="15170213" cy="4619950"/>
            <a:chOff x="0" y="0"/>
            <a:chExt cx="20226951" cy="6159934"/>
          </a:xfrm>
        </p:grpSpPr>
        <p:sp>
          <p:nvSpPr>
            <p:cNvPr name="TextBox 3" id="3"/>
            <p:cNvSpPr txBox="true"/>
            <p:nvPr/>
          </p:nvSpPr>
          <p:spPr>
            <a:xfrm rot="0">
              <a:off x="723555"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1</a:t>
              </a:r>
            </a:p>
          </p:txBody>
        </p:sp>
        <p:sp>
          <p:nvSpPr>
            <p:cNvPr name="TextBox 4" id="4"/>
            <p:cNvSpPr txBox="true"/>
            <p:nvPr/>
          </p:nvSpPr>
          <p:spPr>
            <a:xfrm rot="0">
              <a:off x="462423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2</a:t>
              </a:r>
            </a:p>
          </p:txBody>
        </p:sp>
        <p:sp>
          <p:nvSpPr>
            <p:cNvPr name="TextBox 5" id="5"/>
            <p:cNvSpPr txBox="true"/>
            <p:nvPr/>
          </p:nvSpPr>
          <p:spPr>
            <a:xfrm rot="0">
              <a:off x="8524914"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3</a:t>
              </a:r>
            </a:p>
          </p:txBody>
        </p:sp>
        <p:sp>
          <p:nvSpPr>
            <p:cNvPr name="TextBox 6" id="6"/>
            <p:cNvSpPr txBox="true"/>
            <p:nvPr/>
          </p:nvSpPr>
          <p:spPr>
            <a:xfrm rot="0">
              <a:off x="12425593"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4</a:t>
              </a:r>
            </a:p>
          </p:txBody>
        </p:sp>
        <p:sp>
          <p:nvSpPr>
            <p:cNvPr name="TextBox 7" id="7"/>
            <p:cNvSpPr txBox="true"/>
            <p:nvPr/>
          </p:nvSpPr>
          <p:spPr>
            <a:xfrm rot="0">
              <a:off x="16326272" y="5760643"/>
              <a:ext cx="3900679" cy="399291"/>
            </a:xfrm>
            <a:prstGeom prst="rect">
              <a:avLst/>
            </a:prstGeom>
          </p:spPr>
          <p:txBody>
            <a:bodyPr anchor="t" rtlCol="false" tIns="0" lIns="0" bIns="0" rIns="0">
              <a:spAutoFit/>
            </a:bodyPr>
            <a:lstStyle/>
            <a:p>
              <a:pPr algn="ctr">
                <a:lnSpc>
                  <a:spcPts val="2520"/>
                </a:lnSpc>
              </a:pPr>
              <a:r>
                <a:rPr lang="en-US" sz="1800">
                  <a:solidFill>
                    <a:srgbClr val="000000"/>
                  </a:solidFill>
                  <a:latin typeface="Public Sans"/>
                </a:rPr>
                <a:t>Item 5</a:t>
              </a:r>
            </a:p>
          </p:txBody>
        </p:sp>
        <p:grpSp>
          <p:nvGrpSpPr>
            <p:cNvPr name="Group 8" id="8"/>
            <p:cNvGrpSpPr>
              <a:grpSpLocks noChangeAspect="true"/>
            </p:cNvGrpSpPr>
            <p:nvPr/>
          </p:nvGrpSpPr>
          <p:grpSpPr>
            <a:xfrm rot="0">
              <a:off x="723555" y="180595"/>
              <a:ext cx="19503396" cy="5465747"/>
              <a:chOff x="0" y="0"/>
              <a:chExt cx="22882894" cy="6412838"/>
            </a:xfrm>
          </p:grpSpPr>
          <p:sp>
            <p:nvSpPr>
              <p:cNvPr name="Freeform 9" id="9"/>
              <p:cNvSpPr/>
              <p:nvPr/>
            </p:nvSpPr>
            <p:spPr>
              <a:xfrm>
                <a:off x="0" y="-6350"/>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0" id="10"/>
              <p:cNvSpPr/>
              <p:nvPr/>
            </p:nvSpPr>
            <p:spPr>
              <a:xfrm>
                <a:off x="0" y="127621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1" id="11"/>
              <p:cNvSpPr/>
              <p:nvPr/>
            </p:nvSpPr>
            <p:spPr>
              <a:xfrm>
                <a:off x="0" y="2558785"/>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2" id="12"/>
              <p:cNvSpPr/>
              <p:nvPr/>
            </p:nvSpPr>
            <p:spPr>
              <a:xfrm>
                <a:off x="0" y="3841353"/>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3" id="13"/>
              <p:cNvSpPr/>
              <p:nvPr/>
            </p:nvSpPr>
            <p:spPr>
              <a:xfrm>
                <a:off x="0" y="5123921"/>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sp>
            <p:nvSpPr>
              <p:cNvPr name="Freeform 14" id="14"/>
              <p:cNvSpPr/>
              <p:nvPr/>
            </p:nvSpPr>
            <p:spPr>
              <a:xfrm>
                <a:off x="0" y="6406488"/>
                <a:ext cx="22882895" cy="12700"/>
              </a:xfrm>
              <a:custGeom>
                <a:avLst/>
                <a:gdLst/>
                <a:ahLst/>
                <a:cxnLst/>
                <a:rect r="r" b="b" t="t" l="l"/>
                <a:pathLst>
                  <a:path h="12700" w="22882895">
                    <a:moveTo>
                      <a:pt x="0" y="0"/>
                    </a:moveTo>
                    <a:lnTo>
                      <a:pt x="22882895" y="0"/>
                    </a:lnTo>
                    <a:lnTo>
                      <a:pt x="22882895" y="12700"/>
                    </a:lnTo>
                    <a:lnTo>
                      <a:pt x="0" y="12700"/>
                    </a:lnTo>
                    <a:close/>
                  </a:path>
                </a:pathLst>
              </a:custGeom>
              <a:solidFill>
                <a:srgbClr val="000000"/>
              </a:solidFill>
            </p:spPr>
          </p:sp>
        </p:grpSp>
        <p:sp>
          <p:nvSpPr>
            <p:cNvPr name="TextBox 15" id="15"/>
            <p:cNvSpPr txBox="true"/>
            <p:nvPr/>
          </p:nvSpPr>
          <p:spPr>
            <a:xfrm rot="0">
              <a:off x="0" y="-38100"/>
              <a:ext cx="57115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125 </a:t>
              </a:r>
            </a:p>
          </p:txBody>
        </p:sp>
        <p:sp>
          <p:nvSpPr>
            <p:cNvPr name="TextBox 16" id="16"/>
            <p:cNvSpPr txBox="true"/>
            <p:nvPr/>
          </p:nvSpPr>
          <p:spPr>
            <a:xfrm rot="0">
              <a:off x="3721" y="1055049"/>
              <a:ext cx="567434"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100 </a:t>
              </a:r>
            </a:p>
          </p:txBody>
        </p:sp>
        <p:sp>
          <p:nvSpPr>
            <p:cNvPr name="TextBox 17" id="17"/>
            <p:cNvSpPr txBox="true"/>
            <p:nvPr/>
          </p:nvSpPr>
          <p:spPr>
            <a:xfrm rot="0">
              <a:off x="122620" y="2148199"/>
              <a:ext cx="448535"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75 </a:t>
              </a:r>
            </a:p>
          </p:txBody>
        </p:sp>
        <p:sp>
          <p:nvSpPr>
            <p:cNvPr name="TextBox 18" id="18"/>
            <p:cNvSpPr txBox="true"/>
            <p:nvPr/>
          </p:nvSpPr>
          <p:spPr>
            <a:xfrm rot="0">
              <a:off x="119068" y="3241348"/>
              <a:ext cx="452087"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50 </a:t>
              </a:r>
            </a:p>
          </p:txBody>
        </p:sp>
        <p:sp>
          <p:nvSpPr>
            <p:cNvPr name="TextBox 19" id="19"/>
            <p:cNvSpPr txBox="true"/>
            <p:nvPr/>
          </p:nvSpPr>
          <p:spPr>
            <a:xfrm rot="0">
              <a:off x="123973" y="4334498"/>
              <a:ext cx="447182"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25 </a:t>
              </a:r>
            </a:p>
          </p:txBody>
        </p:sp>
        <p:sp>
          <p:nvSpPr>
            <p:cNvPr name="TextBox 20" id="20"/>
            <p:cNvSpPr txBox="true"/>
            <p:nvPr/>
          </p:nvSpPr>
          <p:spPr>
            <a:xfrm rot="0">
              <a:off x="314245" y="5427647"/>
              <a:ext cx="256910" cy="399291"/>
            </a:xfrm>
            <a:prstGeom prst="rect">
              <a:avLst/>
            </a:prstGeom>
          </p:spPr>
          <p:txBody>
            <a:bodyPr anchor="t" rtlCol="false" tIns="0" lIns="0" bIns="0" rIns="0">
              <a:spAutoFit/>
            </a:bodyPr>
            <a:lstStyle/>
            <a:p>
              <a:pPr algn="r">
                <a:lnSpc>
                  <a:spcPts val="2520"/>
                </a:lnSpc>
              </a:pPr>
              <a:r>
                <a:rPr lang="en-US" sz="1800">
                  <a:solidFill>
                    <a:srgbClr val="000000"/>
                  </a:solidFill>
                  <a:latin typeface="Public Sans"/>
                </a:rPr>
                <a:t>0 </a:t>
              </a:r>
            </a:p>
          </p:txBody>
        </p:sp>
        <p:grpSp>
          <p:nvGrpSpPr>
            <p:cNvPr name="Group 21" id="21"/>
            <p:cNvGrpSpPr>
              <a:grpSpLocks noChangeAspect="true"/>
            </p:cNvGrpSpPr>
            <p:nvPr/>
          </p:nvGrpSpPr>
          <p:grpSpPr>
            <a:xfrm rot="0">
              <a:off x="723555" y="180595"/>
              <a:ext cx="19503396" cy="5465747"/>
              <a:chOff x="0" y="0"/>
              <a:chExt cx="22882894" cy="6412838"/>
            </a:xfrm>
          </p:grpSpPr>
          <p:sp>
            <p:nvSpPr>
              <p:cNvPr name="Freeform 22" id="22"/>
              <p:cNvSpPr/>
              <p:nvPr/>
            </p:nvSpPr>
            <p:spPr>
              <a:xfrm>
                <a:off x="2288289" y="51303"/>
                <a:ext cx="18306316" cy="6361535"/>
              </a:xfrm>
              <a:custGeom>
                <a:avLst/>
                <a:gdLst/>
                <a:ahLst/>
                <a:cxnLst/>
                <a:rect r="r" b="b" t="t" l="l"/>
                <a:pathLst>
                  <a:path h="6361535" w="18306316">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name="Freeform 23" id="23"/>
              <p:cNvSpPr/>
              <p:nvPr/>
            </p:nvSpPr>
            <p:spPr>
              <a:xfrm>
                <a:off x="2288289" y="2206016"/>
                <a:ext cx="18306316" cy="4206822"/>
              </a:xfrm>
              <a:custGeom>
                <a:avLst/>
                <a:gdLst/>
                <a:ahLst/>
                <a:cxnLst/>
                <a:rect r="r" b="b" t="t" l="l"/>
                <a:pathLst>
                  <a:path h="4206822" w="18306316">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name="Freeform 24" id="24"/>
              <p:cNvSpPr/>
              <p:nvPr/>
            </p:nvSpPr>
            <p:spPr>
              <a:xfrm>
                <a:off x="2288289" y="4463335"/>
                <a:ext cx="18306316" cy="1949503"/>
              </a:xfrm>
              <a:custGeom>
                <a:avLst/>
                <a:gdLst/>
                <a:ahLst/>
                <a:cxnLst/>
                <a:rect r="r" b="b" t="t" l="l"/>
                <a:pathLst>
                  <a:path h="1949503" w="18306316">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name="TextBox 25" id="25"/>
          <p:cNvSpPr txBox="true"/>
          <p:nvPr/>
        </p:nvSpPr>
        <p:spPr>
          <a:xfrm rot="0">
            <a:off x="1558893" y="1278255"/>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26" id="26"/>
          <p:cNvSpPr txBox="true"/>
          <p:nvPr/>
        </p:nvSpPr>
        <p:spPr>
          <a:xfrm rot="0">
            <a:off x="9144000" y="1335405"/>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065510" y="1974051"/>
            <a:ext cx="6734132" cy="6343991"/>
            <a:chOff x="0" y="0"/>
            <a:chExt cx="8978842" cy="8458655"/>
          </a:xfrm>
        </p:grpSpPr>
        <p:sp>
          <p:nvSpPr>
            <p:cNvPr name="TextBox 3" id="3"/>
            <p:cNvSpPr txBox="true"/>
            <p:nvPr/>
          </p:nvSpPr>
          <p:spPr>
            <a:xfrm rot="0">
              <a:off x="6568941" y="-38100"/>
              <a:ext cx="838364"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a:p>
              <a:pPr algn="ctr" marL="0" indent="0" lvl="0">
                <a:lnSpc>
                  <a:spcPts val="2520"/>
                </a:lnSpc>
                <a:spcBef>
                  <a:spcPct val="0"/>
                </a:spcBef>
              </a:pPr>
              <a:r>
                <a:rPr lang="en-US" sz="1800" u="none">
                  <a:solidFill>
                    <a:srgbClr val="000000"/>
                  </a:solidFill>
                  <a:latin typeface="Public Sans"/>
                </a:rPr>
                <a:t>20%</a:t>
              </a:r>
            </a:p>
          </p:txBody>
        </p:sp>
        <p:sp>
          <p:nvSpPr>
            <p:cNvPr name="TextBox 4" id="4"/>
            <p:cNvSpPr txBox="true"/>
            <p:nvPr/>
          </p:nvSpPr>
          <p:spPr>
            <a:xfrm rot="0">
              <a:off x="8082872" y="4709948"/>
              <a:ext cx="895971"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a:p>
              <a:pPr algn="ctr" marL="0" indent="0" lvl="0">
                <a:lnSpc>
                  <a:spcPts val="2520"/>
                </a:lnSpc>
                <a:spcBef>
                  <a:spcPct val="0"/>
                </a:spcBef>
              </a:pPr>
              <a:r>
                <a:rPr lang="en-US" sz="1800" u="none">
                  <a:solidFill>
                    <a:srgbClr val="000000"/>
                  </a:solidFill>
                  <a:latin typeface="Public Sans"/>
                </a:rPr>
                <a:t>20%</a:t>
              </a:r>
            </a:p>
          </p:txBody>
        </p:sp>
        <p:sp>
          <p:nvSpPr>
            <p:cNvPr name="TextBox 5" id="5"/>
            <p:cNvSpPr txBox="true"/>
            <p:nvPr/>
          </p:nvSpPr>
          <p:spPr>
            <a:xfrm rot="0">
              <a:off x="4038722" y="7644404"/>
              <a:ext cx="9064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a:p>
              <a:pPr algn="ctr" marL="0" indent="0" lvl="0">
                <a:lnSpc>
                  <a:spcPts val="2520"/>
                </a:lnSpc>
                <a:spcBef>
                  <a:spcPct val="0"/>
                </a:spcBef>
              </a:pPr>
              <a:r>
                <a:rPr lang="en-US" sz="1800" u="none">
                  <a:solidFill>
                    <a:srgbClr val="000000"/>
                  </a:solidFill>
                  <a:latin typeface="Public Sans"/>
                </a:rPr>
                <a:t>20%</a:t>
              </a:r>
            </a:p>
          </p:txBody>
        </p:sp>
        <p:sp>
          <p:nvSpPr>
            <p:cNvPr name="TextBox 6" id="6"/>
            <p:cNvSpPr txBox="true"/>
            <p:nvPr/>
          </p:nvSpPr>
          <p:spPr>
            <a:xfrm rot="0">
              <a:off x="0" y="4709948"/>
              <a:ext cx="905989"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a:p>
              <a:pPr algn="ctr" marL="0" indent="0" lvl="0">
                <a:lnSpc>
                  <a:spcPts val="2520"/>
                </a:lnSpc>
                <a:spcBef>
                  <a:spcPct val="0"/>
                </a:spcBef>
              </a:pPr>
              <a:r>
                <a:rPr lang="en-US" sz="1800" u="none">
                  <a:solidFill>
                    <a:srgbClr val="000000"/>
                  </a:solidFill>
                  <a:latin typeface="Public Sans"/>
                </a:rPr>
                <a:t>20%</a:t>
              </a:r>
            </a:p>
          </p:txBody>
        </p:sp>
        <p:sp>
          <p:nvSpPr>
            <p:cNvPr name="TextBox 7" id="7"/>
            <p:cNvSpPr txBox="true"/>
            <p:nvPr/>
          </p:nvSpPr>
          <p:spPr>
            <a:xfrm rot="0">
              <a:off x="1540926" y="-38100"/>
              <a:ext cx="909607" cy="814251"/>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a:p>
              <a:pPr algn="ctr" marL="0" indent="0" lvl="0">
                <a:lnSpc>
                  <a:spcPts val="2520"/>
                </a:lnSpc>
                <a:spcBef>
                  <a:spcPct val="0"/>
                </a:spcBef>
              </a:pPr>
              <a:r>
                <a:rPr lang="en-US" sz="1800" u="none">
                  <a:solidFill>
                    <a:srgbClr val="000000"/>
                  </a:solidFill>
                  <a:latin typeface="Public Sans"/>
                </a:rPr>
                <a:t>20%</a:t>
              </a:r>
            </a:p>
          </p:txBody>
        </p:sp>
        <p:grpSp>
          <p:nvGrpSpPr>
            <p:cNvPr name="Group 8" id="8"/>
            <p:cNvGrpSpPr>
              <a:grpSpLocks noChangeAspect="true"/>
            </p:cNvGrpSpPr>
            <p:nvPr/>
          </p:nvGrpSpPr>
          <p:grpSpPr>
            <a:xfrm rot="0">
              <a:off x="885222" y="217092"/>
              <a:ext cx="7213407" cy="7213407"/>
              <a:chOff x="0" y="0"/>
              <a:chExt cx="2540000" cy="2540000"/>
            </a:xfrm>
          </p:grpSpPr>
          <p:sp>
            <p:nvSpPr>
              <p:cNvPr name="Freeform 9" id="9"/>
              <p:cNvSpPr/>
              <p:nvPr/>
            </p:nvSpPr>
            <p:spPr>
              <a:xfrm>
                <a:off x="1270000" y="0"/>
                <a:ext cx="1225947" cy="1270000"/>
              </a:xfrm>
              <a:custGeom>
                <a:avLst/>
                <a:gdLst/>
                <a:ahLst/>
                <a:cxnLst/>
                <a:rect r="r" b="b" t="t" l="l"/>
                <a:pathLst>
                  <a:path h="1270000" w="1225947">
                    <a:moveTo>
                      <a:pt x="0" y="0"/>
                    </a:moveTo>
                    <a:cubicBezTo>
                      <a:pt x="573695" y="0"/>
                      <a:pt x="1076156" y="384611"/>
                      <a:pt x="1225947" y="938406"/>
                    </a:cubicBezTo>
                    <a:lnTo>
                      <a:pt x="0" y="1270000"/>
                    </a:lnTo>
                    <a:close/>
                  </a:path>
                </a:pathLst>
              </a:custGeom>
              <a:solidFill>
                <a:srgbClr val="000000"/>
              </a:solidFill>
            </p:spPr>
          </p:sp>
          <p:sp>
            <p:nvSpPr>
              <p:cNvPr name="Freeform 10" id="10"/>
              <p:cNvSpPr/>
              <p:nvPr/>
            </p:nvSpPr>
            <p:spPr>
              <a:xfrm>
                <a:off x="1270000" y="877548"/>
                <a:ext cx="1385123" cy="1455928"/>
              </a:xfrm>
              <a:custGeom>
                <a:avLst/>
                <a:gdLst/>
                <a:ahLst/>
                <a:cxnLst/>
                <a:rect r="r" b="b" t="t" l="l"/>
                <a:pathLst>
                  <a:path h="1455928" w="1385123">
                    <a:moveTo>
                      <a:pt x="1207842" y="0"/>
                    </a:moveTo>
                    <a:cubicBezTo>
                      <a:pt x="1385123" y="545617"/>
                      <a:pt x="1174606" y="1142337"/>
                      <a:pt x="694203" y="1455928"/>
                    </a:cubicBezTo>
                    <a:lnTo>
                      <a:pt x="0" y="392452"/>
                    </a:lnTo>
                    <a:close/>
                  </a:path>
                </a:pathLst>
              </a:custGeom>
              <a:solidFill>
                <a:srgbClr val="262626"/>
              </a:solidFill>
            </p:spPr>
          </p:sp>
          <p:sp>
            <p:nvSpPr>
              <p:cNvPr name="Freeform 11" id="11"/>
              <p:cNvSpPr/>
              <p:nvPr/>
            </p:nvSpPr>
            <p:spPr>
              <a:xfrm>
                <a:off x="473094" y="1270000"/>
                <a:ext cx="1543393" cy="1364661"/>
              </a:xfrm>
              <a:custGeom>
                <a:avLst/>
                <a:gdLst/>
                <a:ahLst/>
                <a:cxnLst/>
                <a:rect r="r" b="b" t="t" l="l"/>
                <a:pathLst>
                  <a:path h="1364661" w="1543393">
                    <a:moveTo>
                      <a:pt x="1543393" y="1027452"/>
                    </a:moveTo>
                    <a:cubicBezTo>
                      <a:pt x="1079264" y="1364661"/>
                      <a:pt x="446696" y="1348844"/>
                      <a:pt x="0" y="988859"/>
                    </a:cubicBezTo>
                    <a:lnTo>
                      <a:pt x="796906" y="0"/>
                    </a:lnTo>
                    <a:close/>
                  </a:path>
                </a:pathLst>
              </a:custGeom>
              <a:solidFill>
                <a:srgbClr val="474747"/>
              </a:solidFill>
            </p:spPr>
          </p:sp>
          <p:sp>
            <p:nvSpPr>
              <p:cNvPr name="Freeform 12" id="12"/>
              <p:cNvSpPr/>
              <p:nvPr/>
            </p:nvSpPr>
            <p:spPr>
              <a:xfrm>
                <a:off x="-121047" y="817672"/>
                <a:ext cx="1391047" cy="1479780"/>
              </a:xfrm>
              <a:custGeom>
                <a:avLst/>
                <a:gdLst/>
                <a:ahLst/>
                <a:cxnLst/>
                <a:rect r="r" b="b" t="t" l="l"/>
                <a:pathLst>
                  <a:path h="1479780" w="1391047">
                    <a:moveTo>
                      <a:pt x="644560" y="1479780"/>
                    </a:moveTo>
                    <a:cubicBezTo>
                      <a:pt x="180430" y="1142570"/>
                      <a:pt x="0" y="536074"/>
                      <a:pt x="204329" y="0"/>
                    </a:cubicBezTo>
                    <a:lnTo>
                      <a:pt x="1391047" y="452328"/>
                    </a:lnTo>
                    <a:close/>
                  </a:path>
                </a:pathLst>
              </a:custGeom>
              <a:solidFill>
                <a:srgbClr val="6B6B6B"/>
              </a:solidFill>
            </p:spPr>
          </p:sp>
          <p:sp>
            <p:nvSpPr>
              <p:cNvPr name="Freeform 13" id="13"/>
              <p:cNvSpPr/>
              <p:nvPr/>
            </p:nvSpPr>
            <p:spPr>
              <a:xfrm>
                <a:off x="62158" y="0"/>
                <a:ext cx="1207842" cy="1270000"/>
              </a:xfrm>
              <a:custGeom>
                <a:avLst/>
                <a:gdLst/>
                <a:ahLst/>
                <a:cxnLst/>
                <a:rect r="r" b="b" t="t" l="l"/>
                <a:pathLst>
                  <a:path h="1270000" w="1207842">
                    <a:moveTo>
                      <a:pt x="0" y="877548"/>
                    </a:moveTo>
                    <a:cubicBezTo>
                      <a:pt x="170006" y="354324"/>
                      <a:pt x="657564" y="55"/>
                      <a:pt x="1207715" y="0"/>
                    </a:cubicBezTo>
                    <a:lnTo>
                      <a:pt x="1207842" y="1270000"/>
                    </a:lnTo>
                    <a:close/>
                  </a:path>
                </a:pathLst>
              </a:custGeom>
              <a:solidFill>
                <a:srgbClr val="919191"/>
              </a:solidFill>
            </p:spPr>
          </p:sp>
        </p:grpSp>
      </p:grpSp>
      <p:sp>
        <p:nvSpPr>
          <p:cNvPr name="TextBox 14" id="14"/>
          <p:cNvSpPr txBox="true"/>
          <p:nvPr/>
        </p:nvSpPr>
        <p:spPr>
          <a:xfrm rot="0">
            <a:off x="11202980" y="2814638"/>
            <a:ext cx="4975257"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5" id="15"/>
          <p:cNvSpPr txBox="true"/>
          <p:nvPr/>
        </p:nvSpPr>
        <p:spPr>
          <a:xfrm rot="0">
            <a:off x="11202980" y="6588442"/>
            <a:ext cx="4975257"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Briefly elaborate on what</a:t>
            </a:r>
          </a:p>
          <a:p>
            <a:pPr algn="l" marL="0" indent="0" lvl="0">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17320" y="1249997"/>
            <a:ext cx="3655060" cy="1827530"/>
            <a:chOff x="0" y="0"/>
            <a:chExt cx="4873413" cy="2436707"/>
          </a:xfrm>
        </p:grpSpPr>
        <p:sp>
          <p:nvSpPr>
            <p:cNvPr name="TextBox 3" id="3"/>
            <p:cNvSpPr txBox="true"/>
            <p:nvPr/>
          </p:nvSpPr>
          <p:spPr>
            <a:xfrm rot="0">
              <a:off x="1816907" y="1669806"/>
              <a:ext cx="1239599"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30%</a:t>
              </a:r>
            </a:p>
          </p:txBody>
        </p:sp>
        <p:grpSp>
          <p:nvGrpSpPr>
            <p:cNvPr name="Group 4" id="4"/>
            <p:cNvGrpSpPr>
              <a:grpSpLocks noChangeAspect="true"/>
            </p:cNvGrpSpPr>
            <p:nvPr/>
          </p:nvGrpSpPr>
          <p:grpSpPr>
            <a:xfrm rot="0">
              <a:off x="0" y="0"/>
              <a:ext cx="4873413" cy="2436707"/>
              <a:chOff x="0" y="0"/>
              <a:chExt cx="2540000" cy="1270000"/>
            </a:xfrm>
          </p:grpSpPr>
          <p:sp>
            <p:nvSpPr>
              <p:cNvPr name="Freeform 5" id="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6" id="6"/>
              <p:cNvSpPr/>
              <p:nvPr/>
            </p:nvSpPr>
            <p:spPr>
              <a:xfrm>
                <a:off x="725" y="269795"/>
                <a:ext cx="587304" cy="1004735"/>
              </a:xfrm>
              <a:custGeom>
                <a:avLst/>
                <a:gdLst/>
                <a:ahLst/>
                <a:cxnLst/>
                <a:rect r="r" b="b" t="t" l="l"/>
                <a:pathLst>
                  <a:path h="1004735" w="587304">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name="Group 7" id="7"/>
          <p:cNvGrpSpPr/>
          <p:nvPr/>
        </p:nvGrpSpPr>
        <p:grpSpPr>
          <a:xfrm rot="0">
            <a:off x="1417320" y="4142422"/>
            <a:ext cx="3655060" cy="1827530"/>
            <a:chOff x="0" y="0"/>
            <a:chExt cx="4873413" cy="2436707"/>
          </a:xfrm>
        </p:grpSpPr>
        <p:sp>
          <p:nvSpPr>
            <p:cNvPr name="TextBox 8" id="8"/>
            <p:cNvSpPr txBox="true"/>
            <p:nvPr/>
          </p:nvSpPr>
          <p:spPr>
            <a:xfrm rot="0">
              <a:off x="1819116" y="1669806"/>
              <a:ext cx="1235181"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60%</a:t>
              </a:r>
            </a:p>
          </p:txBody>
        </p:sp>
        <p:grpSp>
          <p:nvGrpSpPr>
            <p:cNvPr name="Group 9" id="9"/>
            <p:cNvGrpSpPr>
              <a:grpSpLocks noChangeAspect="true"/>
            </p:cNvGrpSpPr>
            <p:nvPr/>
          </p:nvGrpSpPr>
          <p:grpSpPr>
            <a:xfrm rot="0">
              <a:off x="0" y="0"/>
              <a:ext cx="4873413" cy="2436707"/>
              <a:chOff x="0" y="0"/>
              <a:chExt cx="2540000" cy="1270000"/>
            </a:xfrm>
          </p:grpSpPr>
          <p:sp>
            <p:nvSpPr>
              <p:cNvPr name="Freeform 10" id="10"/>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1" id="11"/>
              <p:cNvSpPr/>
              <p:nvPr/>
            </p:nvSpPr>
            <p:spPr>
              <a:xfrm>
                <a:off x="725" y="-54063"/>
                <a:ext cx="1646038" cy="1328593"/>
              </a:xfrm>
              <a:custGeom>
                <a:avLst/>
                <a:gdLst/>
                <a:ahLst/>
                <a:cxnLst/>
                <a:rect r="r" b="b" t="t" l="l"/>
                <a:pathLst>
                  <a:path h="1328593" w="1646038">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name="Group 12" id="12"/>
          <p:cNvGrpSpPr/>
          <p:nvPr/>
        </p:nvGrpSpPr>
        <p:grpSpPr>
          <a:xfrm rot="0">
            <a:off x="1417320" y="7209472"/>
            <a:ext cx="3655060" cy="1827530"/>
            <a:chOff x="0" y="0"/>
            <a:chExt cx="4873413" cy="2436707"/>
          </a:xfrm>
        </p:grpSpPr>
        <p:sp>
          <p:nvSpPr>
            <p:cNvPr name="TextBox 13" id="13"/>
            <p:cNvSpPr txBox="true"/>
            <p:nvPr/>
          </p:nvSpPr>
          <p:spPr>
            <a:xfrm rot="0">
              <a:off x="1818505" y="1669806"/>
              <a:ext cx="1236403" cy="766901"/>
            </a:xfrm>
            <a:prstGeom prst="rect">
              <a:avLst/>
            </a:prstGeom>
          </p:spPr>
          <p:txBody>
            <a:bodyPr anchor="t" rtlCol="false" tIns="0" lIns="0" bIns="0" rIns="0">
              <a:spAutoFit/>
            </a:bodyPr>
            <a:lstStyle/>
            <a:p>
              <a:pPr algn="ctr" marL="0" indent="0" lvl="0">
                <a:lnSpc>
                  <a:spcPts val="4775"/>
                </a:lnSpc>
                <a:spcBef>
                  <a:spcPct val="0"/>
                </a:spcBef>
              </a:pPr>
              <a:r>
                <a:rPr lang="en-US" sz="3410" u="none">
                  <a:solidFill>
                    <a:srgbClr val="000000"/>
                  </a:solidFill>
                  <a:latin typeface="Public Sans"/>
                </a:rPr>
                <a:t>90%</a:t>
              </a:r>
            </a:p>
          </p:txBody>
        </p:sp>
        <p:grpSp>
          <p:nvGrpSpPr>
            <p:cNvPr name="Group 14" id="14"/>
            <p:cNvGrpSpPr>
              <a:grpSpLocks noChangeAspect="true"/>
            </p:cNvGrpSpPr>
            <p:nvPr/>
          </p:nvGrpSpPr>
          <p:grpSpPr>
            <a:xfrm rot="0">
              <a:off x="0" y="0"/>
              <a:ext cx="4873413" cy="2436707"/>
              <a:chOff x="0" y="0"/>
              <a:chExt cx="2540000" cy="1270000"/>
            </a:xfrm>
          </p:grpSpPr>
          <p:sp>
            <p:nvSpPr>
              <p:cNvPr name="Freeform 15" id="15"/>
              <p:cNvSpPr/>
              <p:nvPr/>
            </p:nvSpPr>
            <p:spPr>
              <a:xfrm>
                <a:off x="725" y="0"/>
                <a:ext cx="2538550" cy="1274531"/>
              </a:xfrm>
              <a:custGeom>
                <a:avLst/>
                <a:gdLst/>
                <a:ahLst/>
                <a:cxnLst/>
                <a:rect r="r" b="b" t="t" l="l"/>
                <a:pathLst>
                  <a:path h="1274531" w="2538550">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name="Freeform 16" id="16"/>
              <p:cNvSpPr/>
              <p:nvPr/>
            </p:nvSpPr>
            <p:spPr>
              <a:xfrm>
                <a:off x="725" y="-77312"/>
                <a:ext cx="2459795" cy="1351842"/>
              </a:xfrm>
              <a:custGeom>
                <a:avLst/>
                <a:gdLst/>
                <a:ahLst/>
                <a:cxnLst/>
                <a:rect r="r" b="b" t="t" l="l"/>
                <a:pathLst>
                  <a:path h="1351842" w="2459795">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name="TextBox 17" id="17"/>
          <p:cNvSpPr txBox="true"/>
          <p:nvPr/>
        </p:nvSpPr>
        <p:spPr>
          <a:xfrm rot="0">
            <a:off x="12284043" y="1085850"/>
            <a:ext cx="4975257" cy="3181350"/>
          </a:xfrm>
          <a:prstGeom prst="rect">
            <a:avLst/>
          </a:prstGeom>
        </p:spPr>
        <p:txBody>
          <a:bodyPr anchor="t" rtlCol="false" tIns="0" lIns="0" bIns="0" rIns="0">
            <a:spAutoFit/>
          </a:bodyPr>
          <a:lstStyle/>
          <a:p>
            <a:pPr algn="r">
              <a:lnSpc>
                <a:spcPts val="8250"/>
              </a:lnSpc>
            </a:pPr>
            <a:r>
              <a:rPr lang="en-US" sz="7500">
                <a:solidFill>
                  <a:srgbClr val="000000"/>
                </a:solidFill>
                <a:latin typeface="Public Sans Bold"/>
              </a:rPr>
              <a:t>Write</a:t>
            </a:r>
          </a:p>
          <a:p>
            <a:pPr algn="r" marL="0" indent="0" lvl="0">
              <a:lnSpc>
                <a:spcPts val="8250"/>
              </a:lnSpc>
            </a:pPr>
            <a:r>
              <a:rPr lang="en-US" sz="7500">
                <a:solidFill>
                  <a:srgbClr val="000000"/>
                </a:solidFill>
                <a:latin typeface="Public Sans Bold"/>
              </a:rPr>
              <a:t>your topic or idea</a:t>
            </a:r>
          </a:p>
        </p:txBody>
      </p:sp>
      <p:sp>
        <p:nvSpPr>
          <p:cNvPr name="TextBox 18" id="18"/>
          <p:cNvSpPr txBox="true"/>
          <p:nvPr/>
        </p:nvSpPr>
        <p:spPr>
          <a:xfrm rot="0">
            <a:off x="12284043" y="4764405"/>
            <a:ext cx="4975257" cy="941070"/>
          </a:xfrm>
          <a:prstGeom prst="rect">
            <a:avLst/>
          </a:prstGeom>
        </p:spPr>
        <p:txBody>
          <a:bodyPr anchor="t" rtlCol="false" tIns="0" lIns="0" bIns="0" rIns="0">
            <a:spAutoFit/>
          </a:bodyPr>
          <a:lstStyle/>
          <a:p>
            <a:pPr algn="r">
              <a:lnSpc>
                <a:spcPts val="3779"/>
              </a:lnSpc>
            </a:pPr>
            <a:r>
              <a:rPr lang="en-US" sz="2700">
                <a:solidFill>
                  <a:srgbClr val="9B9B9B"/>
                </a:solidFill>
                <a:latin typeface="Public Sans"/>
              </a:rPr>
              <a:t>Briefly elaborate on what</a:t>
            </a:r>
          </a:p>
          <a:p>
            <a:pPr algn="r" marL="0" indent="0" lvl="0">
              <a:lnSpc>
                <a:spcPts val="3779"/>
              </a:lnSpc>
              <a:spcBef>
                <a:spcPct val="0"/>
              </a:spcBef>
            </a:pPr>
            <a:r>
              <a:rPr lang="en-US" sz="2700">
                <a:solidFill>
                  <a:srgbClr val="9B9B9B"/>
                </a:solidFill>
                <a:latin typeface="Public Sans"/>
              </a:rPr>
              <a:t>you want to discuss. </a:t>
            </a:r>
          </a:p>
        </p:txBody>
      </p:sp>
      <p:sp>
        <p:nvSpPr>
          <p:cNvPr name="TextBox 19" id="19"/>
          <p:cNvSpPr txBox="true"/>
          <p:nvPr/>
        </p:nvSpPr>
        <p:spPr>
          <a:xfrm rot="0">
            <a:off x="6378348" y="1596496"/>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0" id="20"/>
          <p:cNvSpPr txBox="true"/>
          <p:nvPr/>
        </p:nvSpPr>
        <p:spPr>
          <a:xfrm rot="0">
            <a:off x="6378348" y="448892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sp>
        <p:nvSpPr>
          <p:cNvPr name="TextBox 21" id="21"/>
          <p:cNvSpPr txBox="true"/>
          <p:nvPr/>
        </p:nvSpPr>
        <p:spPr>
          <a:xfrm rot="0">
            <a:off x="6378348" y="7555971"/>
            <a:ext cx="2765652" cy="1058333"/>
          </a:xfrm>
          <a:prstGeom prst="rect">
            <a:avLst/>
          </a:prstGeom>
        </p:spPr>
        <p:txBody>
          <a:bodyPr anchor="t" rtlCol="false" tIns="0" lIns="0" bIns="0" rIns="0">
            <a:spAutoFit/>
          </a:bodyPr>
          <a:lstStyle/>
          <a:p>
            <a:pPr>
              <a:lnSpc>
                <a:spcPts val="4200"/>
              </a:lnSpc>
            </a:pPr>
            <a:r>
              <a:rPr lang="en-US" sz="3000">
                <a:solidFill>
                  <a:srgbClr val="000000"/>
                </a:solidFill>
                <a:latin typeface="Public Sans Bold"/>
              </a:rPr>
              <a:t>ADD A </a:t>
            </a:r>
          </a:p>
          <a:p>
            <a:pPr algn="l" marL="0" indent="0" lvl="0">
              <a:lnSpc>
                <a:spcPts val="4200"/>
              </a:lnSpc>
              <a:spcBef>
                <a:spcPct val="0"/>
              </a:spcBef>
            </a:pPr>
            <a:r>
              <a:rPr lang="en-US" sz="3000">
                <a:solidFill>
                  <a:srgbClr val="000000"/>
                </a:solidFill>
                <a:latin typeface="Public Sans Bold"/>
              </a:rPr>
              <a:t>MAIN POINT</a:t>
            </a:r>
          </a:p>
        </p:txBody>
      </p:sp>
      <p:grpSp>
        <p:nvGrpSpPr>
          <p:cNvPr name="Group 22" id="22"/>
          <p:cNvGrpSpPr/>
          <p:nvPr/>
        </p:nvGrpSpPr>
        <p:grpSpPr>
          <a:xfrm rot="0">
            <a:off x="9917752" y="7466970"/>
            <a:ext cx="7715250" cy="1312536"/>
            <a:chOff x="0" y="0"/>
            <a:chExt cx="10287000" cy="1750048"/>
          </a:xfrm>
        </p:grpSpPr>
        <p:grpSp>
          <p:nvGrpSpPr>
            <p:cNvPr name="Group 23" id="23"/>
            <p:cNvGrpSpPr>
              <a:grpSpLocks noChangeAspect="true"/>
            </p:cNvGrpSpPr>
            <p:nvPr/>
          </p:nvGrpSpPr>
          <p:grpSpPr>
            <a:xfrm rot="0">
              <a:off x="0" y="0"/>
              <a:ext cx="10287000" cy="1750048"/>
              <a:chOff x="0" y="0"/>
              <a:chExt cx="13271500" cy="2257778"/>
            </a:xfrm>
          </p:grpSpPr>
          <p:sp>
            <p:nvSpPr>
              <p:cNvPr name="Freeform 24" id="24"/>
              <p:cNvSpPr/>
              <p:nvPr/>
            </p:nvSpPr>
            <p:spPr>
              <a:xfrm>
                <a:off x="16351" y="0"/>
                <a:ext cx="9238228" cy="2257821"/>
              </a:xfrm>
              <a:custGeom>
                <a:avLst/>
                <a:gdLst/>
                <a:ahLst/>
                <a:cxnLst/>
                <a:rect r="r" b="b" t="t" l="l"/>
                <a:pathLst>
                  <a:path h="2257821" w="92382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name="Freeform 25" id="25"/>
              <p:cNvSpPr/>
              <p:nvPr/>
            </p:nvSpPr>
            <p:spPr>
              <a:xfrm>
                <a:off x="9350851" y="0"/>
                <a:ext cx="3904227" cy="2257821"/>
              </a:xfrm>
              <a:custGeom>
                <a:avLst/>
                <a:gdLst/>
                <a:ahLst/>
                <a:cxnLst/>
                <a:rect r="r" b="b" t="t" l="l"/>
                <a:pathLst>
                  <a:path h="2257821" w="3904227">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609" r="0" b="22368"/>
          <a:stretch>
            <a:fillRect/>
          </a:stretch>
        </p:blipFill>
        <p:spPr>
          <a:xfrm flipH="false" flipV="false" rot="0">
            <a:off x="7876683" y="1705020"/>
            <a:ext cx="8985629" cy="6876959"/>
          </a:xfrm>
          <a:prstGeom prst="rect">
            <a:avLst/>
          </a:prstGeom>
        </p:spPr>
      </p:pic>
      <p:sp>
        <p:nvSpPr>
          <p:cNvPr name="TextBox 3" id="3"/>
          <p:cNvSpPr txBox="true"/>
          <p:nvPr/>
        </p:nvSpPr>
        <p:spPr>
          <a:xfrm rot="0">
            <a:off x="1425688" y="1762170"/>
            <a:ext cx="4688341" cy="31813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425688" y="7640910"/>
            <a:ext cx="4280127" cy="94107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7154233" cy="8229600"/>
            <a:chOff x="0" y="0"/>
            <a:chExt cx="9538978" cy="10972800"/>
          </a:xfrm>
        </p:grpSpPr>
        <p:pic>
          <p:nvPicPr>
            <p:cNvPr name="Picture 3" id="3"/>
            <p:cNvPicPr>
              <a:picLocks noChangeAspect="true"/>
            </p:cNvPicPr>
            <p:nvPr/>
          </p:nvPicPr>
          <p:blipFill>
            <a:blip r:embed="rId2"/>
            <a:srcRect l="0" t="14632" r="0" b="31179"/>
            <a:stretch>
              <a:fillRect/>
            </a:stretch>
          </p:blipFill>
          <p:spPr>
            <a:xfrm>
              <a:off x="0" y="0"/>
              <a:ext cx="9538978" cy="5168900"/>
            </a:xfrm>
            <a:prstGeom prst="rect">
              <a:avLst/>
            </a:prstGeom>
          </p:spPr>
        </p:pic>
        <p:pic>
          <p:nvPicPr>
            <p:cNvPr name="Picture 4" id="4"/>
            <p:cNvPicPr>
              <a:picLocks noChangeAspect="true"/>
            </p:cNvPicPr>
            <p:nvPr/>
          </p:nvPicPr>
          <p:blipFill>
            <a:blip r:embed="rId3"/>
            <a:srcRect l="0" t="12179" r="0" b="6028"/>
            <a:stretch>
              <a:fillRect/>
            </a:stretch>
          </p:blipFill>
          <p:spPr>
            <a:xfrm>
              <a:off x="0" y="5803900"/>
              <a:ext cx="9538978" cy="5168900"/>
            </a:xfrm>
            <a:prstGeom prst="rect">
              <a:avLst/>
            </a:prstGeom>
          </p:spPr>
        </p:pic>
      </p:grpSp>
      <p:sp>
        <p:nvSpPr>
          <p:cNvPr name="TextBox 5" id="5"/>
          <p:cNvSpPr txBox="true"/>
          <p:nvPr/>
        </p:nvSpPr>
        <p:spPr>
          <a:xfrm rot="0">
            <a:off x="9693048" y="3701188"/>
            <a:ext cx="7566252" cy="213360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 your</a:t>
            </a:r>
          </a:p>
          <a:p>
            <a:pPr marL="0" indent="0" lvl="0">
              <a:lnSpc>
                <a:spcPts val="8250"/>
              </a:lnSpc>
            </a:pPr>
            <a:r>
              <a:rPr lang="en-US" sz="7500">
                <a:solidFill>
                  <a:srgbClr val="000000"/>
                </a:solidFill>
                <a:latin typeface="Public Sans Bold"/>
              </a:rPr>
              <a:t>topic or idea</a:t>
            </a:r>
          </a:p>
        </p:txBody>
      </p:sp>
      <p:sp>
        <p:nvSpPr>
          <p:cNvPr name="TextBox 6" id="6"/>
          <p:cNvSpPr txBox="true"/>
          <p:nvPr/>
        </p:nvSpPr>
        <p:spPr>
          <a:xfrm rot="0">
            <a:off x="9693048" y="6178142"/>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9468" y="4105275"/>
            <a:ext cx="581195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1697380" y="2664343"/>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1697380" y="3288382"/>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5" id="5"/>
          <p:cNvSpPr txBox="true"/>
          <p:nvPr/>
        </p:nvSpPr>
        <p:spPr>
          <a:xfrm rot="0">
            <a:off x="9940018" y="2788168"/>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01</a:t>
            </a:r>
          </a:p>
        </p:txBody>
      </p:sp>
      <p:sp>
        <p:nvSpPr>
          <p:cNvPr name="TextBox 6" id="6"/>
          <p:cNvSpPr txBox="true"/>
          <p:nvPr/>
        </p:nvSpPr>
        <p:spPr>
          <a:xfrm rot="0">
            <a:off x="11697380" y="6088028"/>
            <a:ext cx="4861152" cy="533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7" id="7"/>
          <p:cNvSpPr txBox="true"/>
          <p:nvPr/>
        </p:nvSpPr>
        <p:spPr>
          <a:xfrm rot="0">
            <a:off x="11697380" y="6712067"/>
            <a:ext cx="4861152" cy="834390"/>
          </a:xfrm>
          <a:prstGeom prst="rect">
            <a:avLst/>
          </a:prstGeom>
        </p:spPr>
        <p:txBody>
          <a:bodyPr anchor="t" rtlCol="false" tIns="0" lIns="0" bIns="0" rIns="0">
            <a:spAutoFit/>
          </a:bodyPr>
          <a:lstStyle/>
          <a:p>
            <a:pPr>
              <a:lnSpc>
                <a:spcPts val="3359"/>
              </a:lnSpc>
            </a:pPr>
            <a:r>
              <a:rPr lang="en-US" sz="2400">
                <a:solidFill>
                  <a:srgbClr val="9B9B9B"/>
                </a:solidFill>
                <a:latin typeface="Public Sans"/>
              </a:rPr>
              <a:t>Briefly elaborate on what</a:t>
            </a:r>
          </a:p>
          <a:p>
            <a:pPr algn="l" marL="0" indent="0" lvl="0">
              <a:lnSpc>
                <a:spcPts val="3359"/>
              </a:lnSpc>
              <a:spcBef>
                <a:spcPct val="0"/>
              </a:spcBef>
            </a:pPr>
            <a:r>
              <a:rPr lang="en-US" sz="2400">
                <a:solidFill>
                  <a:srgbClr val="9B9B9B"/>
                </a:solidFill>
                <a:latin typeface="Public Sans"/>
              </a:rPr>
              <a:t>you want to discuss. </a:t>
            </a:r>
          </a:p>
        </p:txBody>
      </p:sp>
      <p:sp>
        <p:nvSpPr>
          <p:cNvPr name="TextBox 8" id="8"/>
          <p:cNvSpPr txBox="true"/>
          <p:nvPr/>
        </p:nvSpPr>
        <p:spPr>
          <a:xfrm rot="0">
            <a:off x="9940018" y="6211853"/>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solidFill>
                <a:latin typeface="Public Sans Bold"/>
              </a:rPr>
              <a:t>02</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4147" r="0" b="17534"/>
          <a:stretch>
            <a:fillRect/>
          </a:stretch>
        </p:blipFill>
        <p:spPr>
          <a:xfrm flipH="false" flipV="false" rot="0">
            <a:off x="1028700" y="1028700"/>
            <a:ext cx="16230600" cy="4459922"/>
          </a:xfrm>
          <a:prstGeom prst="rect">
            <a:avLst/>
          </a:prstGeom>
        </p:spPr>
      </p:pic>
      <p:sp>
        <p:nvSpPr>
          <p:cNvPr name="TextBox 3" id="3"/>
          <p:cNvSpPr txBox="true"/>
          <p:nvPr/>
        </p:nvSpPr>
        <p:spPr>
          <a:xfrm rot="0">
            <a:off x="2549298" y="7315744"/>
            <a:ext cx="14710002" cy="1085850"/>
          </a:xfrm>
          <a:prstGeom prst="rect">
            <a:avLst/>
          </a:prstGeom>
        </p:spPr>
        <p:txBody>
          <a:bodyPr anchor="t" rtlCol="false" tIns="0" lIns="0" bIns="0" rIns="0">
            <a:spAutoFit/>
          </a:bodyPr>
          <a:lstStyle/>
          <a:p>
            <a:pPr algn="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2549298" y="8793480"/>
            <a:ext cx="14710002" cy="464820"/>
          </a:xfrm>
          <a:prstGeom prst="rect">
            <a:avLst/>
          </a:prstGeom>
        </p:spPr>
        <p:txBody>
          <a:bodyPr anchor="t" rtlCol="false" tIns="0" lIns="0" bIns="0" rIns="0">
            <a:spAutoFit/>
          </a:bodyPr>
          <a:lstStyle/>
          <a:p>
            <a:pPr algn="r"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413823" y="6257989"/>
            <a:ext cx="4003460" cy="786645"/>
            <a:chOff x="0" y="0"/>
            <a:chExt cx="5337947" cy="1048860"/>
          </a:xfrm>
        </p:grpSpPr>
        <p:grpSp>
          <p:nvGrpSpPr>
            <p:cNvPr name="Group 3" id="3"/>
            <p:cNvGrpSpPr>
              <a:grpSpLocks noChangeAspect="true"/>
            </p:cNvGrpSpPr>
            <p:nvPr/>
          </p:nvGrpSpPr>
          <p:grpSpPr>
            <a:xfrm rot="0">
              <a:off x="0" y="0"/>
              <a:ext cx="5337947" cy="1048860"/>
              <a:chOff x="0" y="0"/>
              <a:chExt cx="9525000" cy="1871579"/>
            </a:xfrm>
          </p:grpSpPr>
          <p:sp>
            <p:nvSpPr>
              <p:cNvPr name="Freeform 4" id="4"/>
              <p:cNvSpPr/>
              <p:nvPr/>
            </p:nvSpPr>
            <p:spPr>
              <a:xfrm>
                <a:off x="3830" y="0"/>
                <a:ext cx="7866320" cy="1871601"/>
              </a:xfrm>
              <a:custGeom>
                <a:avLst/>
                <a:gdLst/>
                <a:ahLst/>
                <a:cxnLst/>
                <a:rect r="r" b="b" t="t" l="l"/>
                <a:pathLst>
                  <a:path h="1871601" w="7866320">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name="Freeform 5" id="5"/>
              <p:cNvSpPr/>
              <p:nvPr/>
            </p:nvSpPr>
            <p:spPr>
              <a:xfrm>
                <a:off x="8258830" y="0"/>
                <a:ext cx="1262320" cy="1871601"/>
              </a:xfrm>
              <a:custGeom>
                <a:avLst/>
                <a:gdLst/>
                <a:ahLst/>
                <a:cxnLst/>
                <a:rect r="r" b="b" t="t" l="l"/>
                <a:pathLst>
                  <a:path h="1871601" w="1262320">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name="Group 6" id="6"/>
          <p:cNvGrpSpPr/>
          <p:nvPr/>
        </p:nvGrpSpPr>
        <p:grpSpPr>
          <a:xfrm rot="0">
            <a:off x="9413823" y="1565732"/>
            <a:ext cx="4114867" cy="877838"/>
            <a:chOff x="0" y="0"/>
            <a:chExt cx="5486490" cy="1170451"/>
          </a:xfrm>
        </p:grpSpPr>
        <p:grpSp>
          <p:nvGrpSpPr>
            <p:cNvPr name="Group 7" id="7"/>
            <p:cNvGrpSpPr>
              <a:grpSpLocks noChangeAspect="true"/>
            </p:cNvGrpSpPr>
            <p:nvPr/>
          </p:nvGrpSpPr>
          <p:grpSpPr>
            <a:xfrm rot="0">
              <a:off x="0" y="0"/>
              <a:ext cx="5486490" cy="1170451"/>
              <a:chOff x="0" y="0"/>
              <a:chExt cx="9525000" cy="2032000"/>
            </a:xfrm>
          </p:grpSpPr>
          <p:sp>
            <p:nvSpPr>
              <p:cNvPr name="Freeform 8" id="8"/>
              <p:cNvSpPr/>
              <p:nvPr/>
            </p:nvSpPr>
            <p:spPr>
              <a:xfrm>
                <a:off x="47180" y="31750"/>
                <a:ext cx="4477322" cy="1968500"/>
              </a:xfrm>
              <a:custGeom>
                <a:avLst/>
                <a:gdLst/>
                <a:ahLst/>
                <a:cxnLst/>
                <a:rect r="r" b="b" t="t" l="l"/>
                <a:pathLst>
                  <a:path h="1968500" w="4477322">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name="Freeform 9" id="9"/>
              <p:cNvSpPr/>
              <p:nvPr/>
            </p:nvSpPr>
            <p:spPr>
              <a:xfrm>
                <a:off x="5000180" y="31750"/>
                <a:ext cx="4477322" cy="1968500"/>
              </a:xfrm>
              <a:custGeom>
                <a:avLst/>
                <a:gdLst/>
                <a:ahLst/>
                <a:cxnLst/>
                <a:rect r="r" b="b" t="t" l="l"/>
                <a:pathLst>
                  <a:path h="1968500" w="4477322">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name="TextBox 10" id="10"/>
          <p:cNvSpPr txBox="true"/>
          <p:nvPr/>
        </p:nvSpPr>
        <p:spPr>
          <a:xfrm rot="0">
            <a:off x="1650825" y="1622882"/>
            <a:ext cx="5374141" cy="3181350"/>
          </a:xfrm>
          <a:prstGeom prst="rect">
            <a:avLst/>
          </a:prstGeom>
        </p:spPr>
        <p:txBody>
          <a:bodyPr anchor="t" rtlCol="false" tIns="0" lIns="0" bIns="0" rIns="0">
            <a:spAutoFit/>
          </a:bodyPr>
          <a:lstStyle/>
          <a:p>
            <a:pPr>
              <a:lnSpc>
                <a:spcPts val="8250"/>
              </a:lnSpc>
            </a:pPr>
            <a:r>
              <a:rPr lang="en-US" sz="7500">
                <a:solidFill>
                  <a:srgbClr val="000000"/>
                </a:solidFill>
                <a:latin typeface="Public Sans Bold"/>
              </a:rPr>
              <a:t>Write</a:t>
            </a:r>
          </a:p>
          <a:p>
            <a:pPr marL="0" indent="0" lvl="0">
              <a:lnSpc>
                <a:spcPts val="8250"/>
              </a:lnSpc>
            </a:pPr>
            <a:r>
              <a:rPr lang="en-US" sz="7500">
                <a:solidFill>
                  <a:srgbClr val="000000"/>
                </a:solidFill>
                <a:latin typeface="Public Sans Bold"/>
              </a:rPr>
              <a:t>your topic or idea</a:t>
            </a:r>
          </a:p>
        </p:txBody>
      </p:sp>
      <p:sp>
        <p:nvSpPr>
          <p:cNvPr name="TextBox 11" id="11"/>
          <p:cNvSpPr txBox="true"/>
          <p:nvPr/>
        </p:nvSpPr>
        <p:spPr>
          <a:xfrm rot="0">
            <a:off x="9413823" y="2847735"/>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3 OUT OF 6</a:t>
            </a:r>
          </a:p>
        </p:txBody>
      </p:sp>
      <p:sp>
        <p:nvSpPr>
          <p:cNvPr name="TextBox 12" id="12"/>
          <p:cNvSpPr txBox="true"/>
          <p:nvPr/>
        </p:nvSpPr>
        <p:spPr>
          <a:xfrm rot="0">
            <a:off x="9413823" y="3728079"/>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3" id="13"/>
          <p:cNvSpPr txBox="true"/>
          <p:nvPr/>
        </p:nvSpPr>
        <p:spPr>
          <a:xfrm rot="0">
            <a:off x="9413823" y="7425633"/>
            <a:ext cx="6689952" cy="698500"/>
          </a:xfrm>
          <a:prstGeom prst="rect">
            <a:avLst/>
          </a:prstGeom>
        </p:spPr>
        <p:txBody>
          <a:bodyPr anchor="t" rtlCol="false" tIns="0" lIns="0" bIns="0" rIns="0">
            <a:spAutoFit/>
          </a:bodyPr>
          <a:lstStyle/>
          <a:p>
            <a:pPr marL="0" indent="0" lvl="0">
              <a:lnSpc>
                <a:spcPts val="5600"/>
              </a:lnSpc>
              <a:spcBef>
                <a:spcPct val="0"/>
              </a:spcBef>
            </a:pPr>
            <a:r>
              <a:rPr lang="en-US" sz="4000">
                <a:solidFill>
                  <a:srgbClr val="000000"/>
                </a:solidFill>
                <a:latin typeface="Public Sans Bold"/>
              </a:rPr>
              <a:t>5 OUT OF 6</a:t>
            </a:r>
          </a:p>
        </p:txBody>
      </p:sp>
      <p:sp>
        <p:nvSpPr>
          <p:cNvPr name="TextBox 14" id="14"/>
          <p:cNvSpPr txBox="true"/>
          <p:nvPr/>
        </p:nvSpPr>
        <p:spPr>
          <a:xfrm rot="0">
            <a:off x="9413823" y="8305978"/>
            <a:ext cx="6689952" cy="4152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7213" r="25771" b="0"/>
          <a:stretch>
            <a:fillRect/>
          </a:stretch>
        </p:blipFill>
        <p:spPr>
          <a:xfrm>
            <a:off x="0" y="0"/>
            <a:ext cx="18288000" cy="10287000"/>
          </a:xfrm>
          <a:prstGeom prst="rect">
            <a:avLst/>
          </a:prstGeom>
        </p:spPr>
      </p:pic>
      <p:sp>
        <p:nvSpPr>
          <p:cNvPr name="TextBox 3" id="3"/>
          <p:cNvSpPr txBox="true"/>
          <p:nvPr/>
        </p:nvSpPr>
        <p:spPr>
          <a:xfrm rot="0">
            <a:off x="1355271" y="4533900"/>
            <a:ext cx="7430269" cy="1295400"/>
          </a:xfrm>
          <a:prstGeom prst="rect">
            <a:avLst/>
          </a:prstGeom>
        </p:spPr>
        <p:txBody>
          <a:bodyPr anchor="t" rtlCol="false" tIns="0" lIns="0" bIns="0" rIns="0">
            <a:spAutoFit/>
          </a:bodyPr>
          <a:lstStyle/>
          <a:p>
            <a:pPr marL="0" indent="0" lvl="0">
              <a:lnSpc>
                <a:spcPts val="9900"/>
              </a:lnSpc>
            </a:pPr>
            <a:r>
              <a:rPr lang="en-US" sz="9000">
                <a:solidFill>
                  <a:srgbClr val="000000"/>
                </a:solidFill>
                <a:latin typeface="Public Sans Bold"/>
              </a:rPr>
              <a:t>Methodology</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03437" y="4533900"/>
            <a:ext cx="12281127"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Add a section header</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36904" y="4524852"/>
            <a:ext cx="15214191" cy="4520506"/>
            <a:chOff x="0" y="0"/>
            <a:chExt cx="20285588" cy="6027341"/>
          </a:xfrm>
        </p:grpSpPr>
        <p:sp>
          <p:nvSpPr>
            <p:cNvPr name="TextBox 3" id="3"/>
            <p:cNvSpPr txBox="true"/>
            <p:nvPr/>
          </p:nvSpPr>
          <p:spPr>
            <a:xfrm rot="0">
              <a:off x="60466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1</a:t>
              </a:r>
            </a:p>
          </p:txBody>
        </p:sp>
        <p:sp>
          <p:nvSpPr>
            <p:cNvPr name="TextBox 4" id="4"/>
            <p:cNvSpPr txBox="true"/>
            <p:nvPr/>
          </p:nvSpPr>
          <p:spPr>
            <a:xfrm rot="0">
              <a:off x="4639252"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2</a:t>
              </a:r>
            </a:p>
          </p:txBody>
        </p:sp>
        <p:sp>
          <p:nvSpPr>
            <p:cNvPr name="TextBox 5" id="5"/>
            <p:cNvSpPr txBox="true"/>
            <p:nvPr/>
          </p:nvSpPr>
          <p:spPr>
            <a:xfrm rot="0">
              <a:off x="867384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3</a:t>
              </a:r>
            </a:p>
          </p:txBody>
        </p:sp>
        <p:sp>
          <p:nvSpPr>
            <p:cNvPr name="TextBox 6" id="6"/>
            <p:cNvSpPr txBox="true"/>
            <p:nvPr/>
          </p:nvSpPr>
          <p:spPr>
            <a:xfrm rot="0">
              <a:off x="1270843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4</a:t>
              </a:r>
            </a:p>
          </p:txBody>
        </p:sp>
        <p:sp>
          <p:nvSpPr>
            <p:cNvPr name="TextBox 7" id="7"/>
            <p:cNvSpPr txBox="true"/>
            <p:nvPr/>
          </p:nvSpPr>
          <p:spPr>
            <a:xfrm rot="0">
              <a:off x="16743021" y="5623739"/>
              <a:ext cx="3542567" cy="403602"/>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000000"/>
                  </a:solidFill>
                  <a:latin typeface="Public Sans"/>
                </a:rPr>
                <a:t>Item 5</a:t>
              </a:r>
            </a:p>
          </p:txBody>
        </p:sp>
        <p:grpSp>
          <p:nvGrpSpPr>
            <p:cNvPr name="Group 8" id="8"/>
            <p:cNvGrpSpPr>
              <a:grpSpLocks noChangeAspect="true"/>
            </p:cNvGrpSpPr>
            <p:nvPr/>
          </p:nvGrpSpPr>
          <p:grpSpPr>
            <a:xfrm rot="0">
              <a:off x="604662" y="182751"/>
              <a:ext cx="19680927" cy="5326688"/>
              <a:chOff x="0" y="0"/>
              <a:chExt cx="22857753" cy="6186503"/>
            </a:xfrm>
          </p:grpSpPr>
          <p:sp>
            <p:nvSpPr>
              <p:cNvPr name="Freeform 9" id="9"/>
              <p:cNvSpPr/>
              <p:nvPr/>
            </p:nvSpPr>
            <p:spPr>
              <a:xfrm>
                <a:off x="0" y="-6350"/>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0" id="10"/>
              <p:cNvSpPr/>
              <p:nvPr/>
            </p:nvSpPr>
            <p:spPr>
              <a:xfrm>
                <a:off x="0" y="12309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1" id="11"/>
              <p:cNvSpPr/>
              <p:nvPr/>
            </p:nvSpPr>
            <p:spPr>
              <a:xfrm>
                <a:off x="0" y="2468251"/>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2" id="12"/>
              <p:cNvSpPr/>
              <p:nvPr/>
            </p:nvSpPr>
            <p:spPr>
              <a:xfrm>
                <a:off x="0" y="37055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3" id="13"/>
              <p:cNvSpPr/>
              <p:nvPr/>
            </p:nvSpPr>
            <p:spPr>
              <a:xfrm>
                <a:off x="0" y="4942852"/>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sp>
            <p:nvSpPr>
              <p:cNvPr name="Freeform 14" id="14"/>
              <p:cNvSpPr/>
              <p:nvPr/>
            </p:nvSpPr>
            <p:spPr>
              <a:xfrm>
                <a:off x="0" y="6180153"/>
                <a:ext cx="22857752" cy="12700"/>
              </a:xfrm>
              <a:custGeom>
                <a:avLst/>
                <a:gdLst/>
                <a:ahLst/>
                <a:cxnLst/>
                <a:rect r="r" b="b" t="t" l="l"/>
                <a:pathLst>
                  <a:path h="12700" w="22857752">
                    <a:moveTo>
                      <a:pt x="0" y="0"/>
                    </a:moveTo>
                    <a:lnTo>
                      <a:pt x="22857752" y="0"/>
                    </a:lnTo>
                    <a:lnTo>
                      <a:pt x="22857752" y="12700"/>
                    </a:lnTo>
                    <a:lnTo>
                      <a:pt x="0" y="12700"/>
                    </a:lnTo>
                    <a:close/>
                  </a:path>
                </a:pathLst>
              </a:custGeom>
              <a:solidFill>
                <a:srgbClr val="000000"/>
              </a:solidFill>
            </p:spPr>
          </p:sp>
        </p:grpSp>
        <p:sp>
          <p:nvSpPr>
            <p:cNvPr name="TextBox 15" id="15"/>
            <p:cNvSpPr txBox="true"/>
            <p:nvPr/>
          </p:nvSpPr>
          <p:spPr>
            <a:xfrm rot="0">
              <a:off x="0" y="-38100"/>
              <a:ext cx="452262"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50 </a:t>
              </a:r>
            </a:p>
          </p:txBody>
        </p:sp>
        <p:sp>
          <p:nvSpPr>
            <p:cNvPr name="TextBox 16" id="16"/>
            <p:cNvSpPr txBox="true"/>
            <p:nvPr/>
          </p:nvSpPr>
          <p:spPr>
            <a:xfrm rot="0">
              <a:off x="3759" y="1027238"/>
              <a:ext cx="44850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40 </a:t>
              </a:r>
            </a:p>
          </p:txBody>
        </p:sp>
        <p:sp>
          <p:nvSpPr>
            <p:cNvPr name="TextBox 17" id="17"/>
            <p:cNvSpPr txBox="true"/>
            <p:nvPr/>
          </p:nvSpPr>
          <p:spPr>
            <a:xfrm rot="0">
              <a:off x="3246" y="2092575"/>
              <a:ext cx="449015"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30 </a:t>
              </a:r>
            </a:p>
          </p:txBody>
        </p:sp>
        <p:sp>
          <p:nvSpPr>
            <p:cNvPr name="TextBox 18" id="18"/>
            <p:cNvSpPr txBox="true"/>
            <p:nvPr/>
          </p:nvSpPr>
          <p:spPr>
            <a:xfrm rot="0">
              <a:off x="13669" y="3157913"/>
              <a:ext cx="438593"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20 </a:t>
              </a:r>
            </a:p>
          </p:txBody>
        </p:sp>
        <p:sp>
          <p:nvSpPr>
            <p:cNvPr name="TextBox 19" id="19"/>
            <p:cNvSpPr txBox="true"/>
            <p:nvPr/>
          </p:nvSpPr>
          <p:spPr>
            <a:xfrm rot="0">
              <a:off x="71248" y="4223250"/>
              <a:ext cx="381014"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10 </a:t>
              </a:r>
            </a:p>
          </p:txBody>
        </p:sp>
        <p:sp>
          <p:nvSpPr>
            <p:cNvPr name="TextBox 20" id="20"/>
            <p:cNvSpPr txBox="true"/>
            <p:nvPr/>
          </p:nvSpPr>
          <p:spPr>
            <a:xfrm rot="0">
              <a:off x="195291" y="5288588"/>
              <a:ext cx="256971" cy="403602"/>
            </a:xfrm>
            <a:prstGeom prst="rect">
              <a:avLst/>
            </a:prstGeom>
          </p:spPr>
          <p:txBody>
            <a:bodyPr anchor="t" rtlCol="false" tIns="0" lIns="0" bIns="0" rIns="0">
              <a:spAutoFit/>
            </a:bodyPr>
            <a:lstStyle/>
            <a:p>
              <a:pPr algn="r" marL="0" indent="0" lvl="0">
                <a:lnSpc>
                  <a:spcPts val="2520"/>
                </a:lnSpc>
                <a:spcBef>
                  <a:spcPct val="0"/>
                </a:spcBef>
              </a:pPr>
              <a:r>
                <a:rPr lang="en-US" sz="1800" u="none">
                  <a:solidFill>
                    <a:srgbClr val="000000"/>
                  </a:solidFill>
                  <a:latin typeface="Public Sans"/>
                </a:rPr>
                <a:t>0 </a:t>
              </a:r>
            </a:p>
          </p:txBody>
        </p:sp>
        <p:grpSp>
          <p:nvGrpSpPr>
            <p:cNvPr name="Group 21" id="21"/>
            <p:cNvGrpSpPr>
              <a:grpSpLocks noChangeAspect="true"/>
            </p:cNvGrpSpPr>
            <p:nvPr/>
          </p:nvGrpSpPr>
          <p:grpSpPr>
            <a:xfrm rot="0">
              <a:off x="604662" y="182751"/>
              <a:ext cx="19680927" cy="5326688"/>
              <a:chOff x="0" y="0"/>
              <a:chExt cx="22857753" cy="6186503"/>
            </a:xfrm>
          </p:grpSpPr>
          <p:sp>
            <p:nvSpPr>
              <p:cNvPr name="Freeform 22" id="22"/>
              <p:cNvSpPr/>
              <p:nvPr/>
            </p:nvSpPr>
            <p:spPr>
              <a:xfrm>
                <a:off x="-1706" y="4936486"/>
                <a:ext cx="4117807" cy="1250017"/>
              </a:xfrm>
              <a:custGeom>
                <a:avLst/>
                <a:gdLst/>
                <a:ahLst/>
                <a:cxnLst/>
                <a:rect r="r" b="b" t="t" l="l"/>
                <a:pathLst>
                  <a:path h="1250017" w="411780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name="Freeform 23" id="23"/>
              <p:cNvSpPr/>
              <p:nvPr/>
            </p:nvSpPr>
            <p:spPr>
              <a:xfrm>
                <a:off x="4685839" y="3705552"/>
                <a:ext cx="4114396" cy="2480951"/>
              </a:xfrm>
              <a:custGeom>
                <a:avLst/>
                <a:gdLst/>
                <a:ahLst/>
                <a:cxnLst/>
                <a:rect r="r" b="b" t="t" l="l"/>
                <a:pathLst>
                  <a:path h="2480951" w="4114396">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name="Freeform 24" id="24"/>
              <p:cNvSpPr/>
              <p:nvPr/>
            </p:nvSpPr>
            <p:spPr>
              <a:xfrm>
                <a:off x="9371678" y="2468251"/>
                <a:ext cx="4114396" cy="3718252"/>
              </a:xfrm>
              <a:custGeom>
                <a:avLst/>
                <a:gdLst/>
                <a:ahLst/>
                <a:cxnLst/>
                <a:rect r="r" b="b" t="t" l="l"/>
                <a:pathLst>
                  <a:path h="3718252" w="4114396">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name="Freeform 25" id="25"/>
              <p:cNvSpPr/>
              <p:nvPr/>
            </p:nvSpPr>
            <p:spPr>
              <a:xfrm>
                <a:off x="14057519" y="1230950"/>
                <a:ext cx="4114395" cy="4955553"/>
              </a:xfrm>
              <a:custGeom>
                <a:avLst/>
                <a:gdLst/>
                <a:ahLst/>
                <a:cxnLst/>
                <a:rect r="r" b="b" t="t" l="l"/>
                <a:pathLst>
                  <a:path h="4955553" w="4114395">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name="Freeform 26" id="26"/>
              <p:cNvSpPr/>
              <p:nvPr/>
            </p:nvSpPr>
            <p:spPr>
              <a:xfrm>
                <a:off x="18743357" y="-6350"/>
                <a:ext cx="4114395" cy="6192853"/>
              </a:xfrm>
              <a:custGeom>
                <a:avLst/>
                <a:gdLst/>
                <a:ahLst/>
                <a:cxnLst/>
                <a:rect r="r" b="b" t="t" l="l"/>
                <a:pathLst>
                  <a:path h="6192853" w="4114395">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name="Freeform 27" id="27"/>
              <p:cNvSpPr/>
              <p:nvPr/>
            </p:nvSpPr>
            <p:spPr>
              <a:xfrm>
                <a:off x="0" y="5561503"/>
                <a:ext cx="4114395" cy="625000"/>
              </a:xfrm>
              <a:custGeom>
                <a:avLst/>
                <a:gdLst/>
                <a:ahLst/>
                <a:cxnLst/>
                <a:rect r="r" b="b" t="t" l="l"/>
                <a:pathLst>
                  <a:path h="625000" w="4114395">
                    <a:moveTo>
                      <a:pt x="0" y="0"/>
                    </a:moveTo>
                    <a:lnTo>
                      <a:pt x="4114395" y="0"/>
                    </a:lnTo>
                    <a:lnTo>
                      <a:pt x="4114395" y="625000"/>
                    </a:lnTo>
                    <a:lnTo>
                      <a:pt x="0" y="625000"/>
                    </a:lnTo>
                    <a:close/>
                  </a:path>
                </a:pathLst>
              </a:custGeom>
              <a:solidFill>
                <a:srgbClr val="000000"/>
              </a:solidFill>
            </p:spPr>
          </p:sp>
          <p:sp>
            <p:nvSpPr>
              <p:cNvPr name="Freeform 28" id="28"/>
              <p:cNvSpPr/>
              <p:nvPr/>
            </p:nvSpPr>
            <p:spPr>
              <a:xfrm>
                <a:off x="4685839" y="4201742"/>
                <a:ext cx="4114396" cy="1984761"/>
              </a:xfrm>
              <a:custGeom>
                <a:avLst/>
                <a:gdLst/>
                <a:ahLst/>
                <a:cxnLst/>
                <a:rect r="r" b="b" t="t" l="l"/>
                <a:pathLst>
                  <a:path h="1984761" w="4114396">
                    <a:moveTo>
                      <a:pt x="0" y="0"/>
                    </a:moveTo>
                    <a:lnTo>
                      <a:pt x="4114396" y="0"/>
                    </a:lnTo>
                    <a:lnTo>
                      <a:pt x="4114396" y="1984761"/>
                    </a:lnTo>
                    <a:lnTo>
                      <a:pt x="0" y="1984761"/>
                    </a:lnTo>
                    <a:close/>
                  </a:path>
                </a:pathLst>
              </a:custGeom>
              <a:solidFill>
                <a:srgbClr val="000000"/>
              </a:solidFill>
            </p:spPr>
          </p:sp>
          <p:sp>
            <p:nvSpPr>
              <p:cNvPr name="Freeform 29" id="29"/>
              <p:cNvSpPr/>
              <p:nvPr/>
            </p:nvSpPr>
            <p:spPr>
              <a:xfrm>
                <a:off x="9371678" y="3087960"/>
                <a:ext cx="4114396" cy="3098543"/>
              </a:xfrm>
              <a:custGeom>
                <a:avLst/>
                <a:gdLst/>
                <a:ahLst/>
                <a:cxnLst/>
                <a:rect r="r" b="b" t="t" l="l"/>
                <a:pathLst>
                  <a:path h="3098543" w="4114396">
                    <a:moveTo>
                      <a:pt x="0" y="0"/>
                    </a:moveTo>
                    <a:lnTo>
                      <a:pt x="4114396" y="0"/>
                    </a:lnTo>
                    <a:lnTo>
                      <a:pt x="4114396" y="3098543"/>
                    </a:lnTo>
                    <a:lnTo>
                      <a:pt x="0" y="3098543"/>
                    </a:lnTo>
                    <a:close/>
                  </a:path>
                </a:pathLst>
              </a:custGeom>
              <a:solidFill>
                <a:srgbClr val="000000"/>
              </a:solidFill>
            </p:spPr>
          </p:sp>
          <p:sp>
            <p:nvSpPr>
              <p:cNvPr name="Freeform 30" id="30"/>
              <p:cNvSpPr/>
              <p:nvPr/>
            </p:nvSpPr>
            <p:spPr>
              <a:xfrm>
                <a:off x="14057519" y="2222061"/>
                <a:ext cx="4114395" cy="3964442"/>
              </a:xfrm>
              <a:custGeom>
                <a:avLst/>
                <a:gdLst/>
                <a:ahLst/>
                <a:cxnLst/>
                <a:rect r="r" b="b" t="t" l="l"/>
                <a:pathLst>
                  <a:path h="3964442" w="4114395">
                    <a:moveTo>
                      <a:pt x="0" y="0"/>
                    </a:moveTo>
                    <a:lnTo>
                      <a:pt x="4114395" y="0"/>
                    </a:lnTo>
                    <a:lnTo>
                      <a:pt x="4114395" y="3964442"/>
                    </a:lnTo>
                    <a:lnTo>
                      <a:pt x="0" y="3964442"/>
                    </a:lnTo>
                    <a:close/>
                  </a:path>
                </a:pathLst>
              </a:custGeom>
              <a:solidFill>
                <a:srgbClr val="000000"/>
              </a:solidFill>
            </p:spPr>
          </p:sp>
          <p:sp>
            <p:nvSpPr>
              <p:cNvPr name="Freeform 31" id="31"/>
              <p:cNvSpPr/>
              <p:nvPr/>
            </p:nvSpPr>
            <p:spPr>
              <a:xfrm>
                <a:off x="18743357" y="984506"/>
                <a:ext cx="4114395" cy="5201997"/>
              </a:xfrm>
              <a:custGeom>
                <a:avLst/>
                <a:gdLst/>
                <a:ahLst/>
                <a:cxnLst/>
                <a:rect r="r" b="b" t="t" l="l"/>
                <a:pathLst>
                  <a:path h="5201997" w="4114395">
                    <a:moveTo>
                      <a:pt x="0" y="0"/>
                    </a:moveTo>
                    <a:lnTo>
                      <a:pt x="4114395" y="0"/>
                    </a:lnTo>
                    <a:lnTo>
                      <a:pt x="4114395" y="5201997"/>
                    </a:lnTo>
                    <a:lnTo>
                      <a:pt x="0" y="5201997"/>
                    </a:lnTo>
                    <a:close/>
                  </a:path>
                </a:pathLst>
              </a:custGeom>
              <a:solidFill>
                <a:srgbClr val="000000"/>
              </a:solidFill>
            </p:spPr>
          </p:sp>
          <p:sp>
            <p:nvSpPr>
              <p:cNvPr name="Freeform 32" id="32"/>
              <p:cNvSpPr/>
              <p:nvPr/>
            </p:nvSpPr>
            <p:spPr>
              <a:xfrm>
                <a:off x="0" y="6186503"/>
                <a:ext cx="4114395" cy="0"/>
              </a:xfrm>
              <a:custGeom>
                <a:avLst/>
                <a:gdLst/>
                <a:ahLst/>
                <a:cxnLst/>
                <a:rect r="r" b="b" t="t" l="l"/>
                <a:pathLst>
                  <a:path h="0" w="4114395">
                    <a:moveTo>
                      <a:pt x="0" y="0"/>
                    </a:moveTo>
                    <a:lnTo>
                      <a:pt x="4114395" y="0"/>
                    </a:lnTo>
                    <a:lnTo>
                      <a:pt x="4114395" y="0"/>
                    </a:lnTo>
                    <a:lnTo>
                      <a:pt x="0" y="0"/>
                    </a:lnTo>
                    <a:close/>
                  </a:path>
                </a:pathLst>
              </a:custGeom>
              <a:solidFill>
                <a:srgbClr val="9B9B9B"/>
              </a:solidFill>
            </p:spPr>
          </p:sp>
          <p:sp>
            <p:nvSpPr>
              <p:cNvPr name="Freeform 33" id="33"/>
              <p:cNvSpPr/>
              <p:nvPr/>
            </p:nvSpPr>
            <p:spPr>
              <a:xfrm>
                <a:off x="4685839" y="5194122"/>
                <a:ext cx="4114396" cy="992381"/>
              </a:xfrm>
              <a:custGeom>
                <a:avLst/>
                <a:gdLst/>
                <a:ahLst/>
                <a:cxnLst/>
                <a:rect r="r" b="b" t="t" l="l"/>
                <a:pathLst>
                  <a:path h="992381" w="4114396">
                    <a:moveTo>
                      <a:pt x="0" y="0"/>
                    </a:moveTo>
                    <a:lnTo>
                      <a:pt x="4114396" y="0"/>
                    </a:lnTo>
                    <a:lnTo>
                      <a:pt x="4114396" y="992381"/>
                    </a:lnTo>
                    <a:lnTo>
                      <a:pt x="0" y="992381"/>
                    </a:lnTo>
                    <a:close/>
                  </a:path>
                </a:pathLst>
              </a:custGeom>
              <a:solidFill>
                <a:srgbClr val="9B9B9B"/>
              </a:solidFill>
            </p:spPr>
          </p:sp>
          <p:sp>
            <p:nvSpPr>
              <p:cNvPr name="Freeform 34" id="34"/>
              <p:cNvSpPr/>
              <p:nvPr/>
            </p:nvSpPr>
            <p:spPr>
              <a:xfrm>
                <a:off x="9371678" y="4327377"/>
                <a:ext cx="4114396" cy="1859126"/>
              </a:xfrm>
              <a:custGeom>
                <a:avLst/>
                <a:gdLst/>
                <a:ahLst/>
                <a:cxnLst/>
                <a:rect r="r" b="b" t="t" l="l"/>
                <a:pathLst>
                  <a:path h="1859126" w="4114396">
                    <a:moveTo>
                      <a:pt x="0" y="0"/>
                    </a:moveTo>
                    <a:lnTo>
                      <a:pt x="4114396" y="0"/>
                    </a:lnTo>
                    <a:lnTo>
                      <a:pt x="4114396" y="1859126"/>
                    </a:lnTo>
                    <a:lnTo>
                      <a:pt x="0" y="1859126"/>
                    </a:lnTo>
                    <a:close/>
                  </a:path>
                </a:pathLst>
              </a:custGeom>
              <a:solidFill>
                <a:srgbClr val="9B9B9B"/>
              </a:solidFill>
            </p:spPr>
          </p:sp>
          <p:sp>
            <p:nvSpPr>
              <p:cNvPr name="Freeform 35" id="35"/>
              <p:cNvSpPr/>
              <p:nvPr/>
            </p:nvSpPr>
            <p:spPr>
              <a:xfrm>
                <a:off x="14057519" y="3956504"/>
                <a:ext cx="4114395" cy="2229999"/>
              </a:xfrm>
              <a:custGeom>
                <a:avLst/>
                <a:gdLst/>
                <a:ahLst/>
                <a:cxnLst/>
                <a:rect r="r" b="b" t="t" l="l"/>
                <a:pathLst>
                  <a:path h="2229999" w="4114395">
                    <a:moveTo>
                      <a:pt x="0" y="0"/>
                    </a:moveTo>
                    <a:lnTo>
                      <a:pt x="4114395" y="0"/>
                    </a:lnTo>
                    <a:lnTo>
                      <a:pt x="4114395" y="2229999"/>
                    </a:lnTo>
                    <a:lnTo>
                      <a:pt x="0" y="2229999"/>
                    </a:lnTo>
                    <a:close/>
                  </a:path>
                </a:pathLst>
              </a:custGeom>
              <a:solidFill>
                <a:srgbClr val="9B9B9B"/>
              </a:solidFill>
            </p:spPr>
          </p:sp>
          <p:sp>
            <p:nvSpPr>
              <p:cNvPr name="Freeform 36" id="36"/>
              <p:cNvSpPr/>
              <p:nvPr/>
            </p:nvSpPr>
            <p:spPr>
              <a:xfrm>
                <a:off x="18743357" y="3461648"/>
                <a:ext cx="4114395" cy="2724855"/>
              </a:xfrm>
              <a:custGeom>
                <a:avLst/>
                <a:gdLst/>
                <a:ahLst/>
                <a:cxnLst/>
                <a:rect r="r" b="b" t="t" l="l"/>
                <a:pathLst>
                  <a:path h="2724855" w="4114395">
                    <a:moveTo>
                      <a:pt x="0" y="0"/>
                    </a:moveTo>
                    <a:lnTo>
                      <a:pt x="4114395" y="0"/>
                    </a:lnTo>
                    <a:lnTo>
                      <a:pt x="4114395" y="2724855"/>
                    </a:lnTo>
                    <a:lnTo>
                      <a:pt x="0" y="2724855"/>
                    </a:lnTo>
                    <a:close/>
                  </a:path>
                </a:pathLst>
              </a:custGeom>
              <a:solidFill>
                <a:srgbClr val="9B9B9B"/>
              </a:solidFill>
            </p:spPr>
          </p:sp>
        </p:grpSp>
      </p:grpSp>
      <p:sp>
        <p:nvSpPr>
          <p:cNvPr name="TextBox 37" id="37"/>
          <p:cNvSpPr txBox="true"/>
          <p:nvPr/>
        </p:nvSpPr>
        <p:spPr>
          <a:xfrm rot="0">
            <a:off x="1558893" y="1298792"/>
            <a:ext cx="6879091"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38" id="38"/>
          <p:cNvSpPr txBox="true"/>
          <p:nvPr/>
        </p:nvSpPr>
        <p:spPr>
          <a:xfrm rot="0">
            <a:off x="9144000" y="1355942"/>
            <a:ext cx="7585107"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85850"/>
            <a:ext cx="11584441"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18550" y="1779846"/>
            <a:ext cx="12650901"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32750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4" id="4"/>
          <p:cNvSpPr txBox="true"/>
          <p:nvPr/>
        </p:nvSpPr>
        <p:spPr>
          <a:xfrm rot="0">
            <a:off x="132750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5" id="5"/>
          <p:cNvSpPr txBox="true"/>
          <p:nvPr/>
        </p:nvSpPr>
        <p:spPr>
          <a:xfrm rot="0">
            <a:off x="5616618"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6" id="6"/>
          <p:cNvSpPr txBox="true"/>
          <p:nvPr/>
        </p:nvSpPr>
        <p:spPr>
          <a:xfrm rot="0">
            <a:off x="5616618"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7" id="7"/>
          <p:cNvSpPr txBox="true"/>
          <p:nvPr/>
        </p:nvSpPr>
        <p:spPr>
          <a:xfrm rot="0">
            <a:off x="9905731"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8" id="8"/>
          <p:cNvSpPr txBox="true"/>
          <p:nvPr/>
        </p:nvSpPr>
        <p:spPr>
          <a:xfrm rot="0">
            <a:off x="9905731"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9" id="9"/>
          <p:cNvSpPr txBox="true"/>
          <p:nvPr/>
        </p:nvSpPr>
        <p:spPr>
          <a:xfrm rot="0">
            <a:off x="14194844" y="5699994"/>
            <a:ext cx="2765652" cy="10668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ADD A MAIN POINT</a:t>
            </a:r>
          </a:p>
        </p:txBody>
      </p:sp>
      <p:sp>
        <p:nvSpPr>
          <p:cNvPr name="TextBox 10" id="10"/>
          <p:cNvSpPr txBox="true"/>
          <p:nvPr/>
        </p:nvSpPr>
        <p:spPr>
          <a:xfrm rot="0">
            <a:off x="14194844" y="6929589"/>
            <a:ext cx="2765652" cy="12534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9B9B9B"/>
                </a:solidFill>
                <a:latin typeface="Public Sans"/>
              </a:rPr>
              <a:t>Briefly elaborate on what you want to discuss. </a:t>
            </a:r>
          </a:p>
        </p:txBody>
      </p:sp>
      <p:sp>
        <p:nvSpPr>
          <p:cNvPr name="TextBox 11" id="11"/>
          <p:cNvSpPr txBox="true"/>
          <p:nvPr/>
        </p:nvSpPr>
        <p:spPr>
          <a:xfrm rot="0">
            <a:off x="132750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01</a:t>
            </a:r>
          </a:p>
        </p:txBody>
      </p:sp>
      <p:sp>
        <p:nvSpPr>
          <p:cNvPr name="TextBox 12" id="12"/>
          <p:cNvSpPr txBox="true"/>
          <p:nvPr/>
        </p:nvSpPr>
        <p:spPr>
          <a:xfrm rot="0">
            <a:off x="5616618"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02</a:t>
            </a:r>
          </a:p>
        </p:txBody>
      </p:sp>
      <p:sp>
        <p:nvSpPr>
          <p:cNvPr name="TextBox 13" id="13"/>
          <p:cNvSpPr txBox="true"/>
          <p:nvPr/>
        </p:nvSpPr>
        <p:spPr>
          <a:xfrm rot="0">
            <a:off x="9905731"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03</a:t>
            </a:r>
          </a:p>
        </p:txBody>
      </p:sp>
      <p:sp>
        <p:nvSpPr>
          <p:cNvPr name="TextBox 14" id="14"/>
          <p:cNvSpPr txBox="true"/>
          <p:nvPr/>
        </p:nvSpPr>
        <p:spPr>
          <a:xfrm rot="0">
            <a:off x="14194844" y="4486275"/>
            <a:ext cx="1204912" cy="1012825"/>
          </a:xfrm>
          <a:prstGeom prst="rect">
            <a:avLst/>
          </a:prstGeom>
        </p:spPr>
        <p:txBody>
          <a:bodyPr anchor="t" rtlCol="false" tIns="0" lIns="0" bIns="0" rIns="0">
            <a:spAutoFit/>
          </a:bodyPr>
          <a:lstStyle/>
          <a:p>
            <a:pPr marL="0" indent="0" lvl="0">
              <a:lnSpc>
                <a:spcPts val="7700"/>
              </a:lnSpc>
            </a:pPr>
            <a:r>
              <a:rPr lang="en-US" sz="7000">
                <a:solidFill>
                  <a:srgbClr val="9B9B9B">
                    <a:alpha val="49804"/>
                  </a:srgbClr>
                </a:solidFill>
                <a:latin typeface="Public Sans Bold"/>
              </a:rPr>
              <a:t>04</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03224" y="1435599"/>
            <a:ext cx="15681552" cy="1085850"/>
          </a:xfrm>
          <a:prstGeom prst="rect">
            <a:avLst/>
          </a:prstGeom>
        </p:spPr>
        <p:txBody>
          <a:bodyPr anchor="t" rtlCol="false" tIns="0" lIns="0" bIns="0" rIns="0">
            <a:spAutoFit/>
          </a:bodyPr>
          <a:lstStyle/>
          <a:p>
            <a:pPr algn="ctr" marL="0" indent="0" lvl="0">
              <a:lnSpc>
                <a:spcPts val="8250"/>
              </a:lnSpc>
            </a:pPr>
            <a:r>
              <a:rPr lang="en-US" sz="7500">
                <a:solidFill>
                  <a:srgbClr val="000000"/>
                </a:solidFill>
                <a:latin typeface="Public Sans Bold"/>
              </a:rPr>
              <a:t>Write your topic or idea</a:t>
            </a:r>
          </a:p>
        </p:txBody>
      </p:sp>
      <p:sp>
        <p:nvSpPr>
          <p:cNvPr name="TextBox 3" id="3"/>
          <p:cNvSpPr txBox="true"/>
          <p:nvPr/>
        </p:nvSpPr>
        <p:spPr>
          <a:xfrm rot="0">
            <a:off x="1788999" y="2913335"/>
            <a:ext cx="14710002" cy="464820"/>
          </a:xfrm>
          <a:prstGeom prst="rect">
            <a:avLst/>
          </a:prstGeom>
        </p:spPr>
        <p:txBody>
          <a:bodyPr anchor="t" rtlCol="false" tIns="0" lIns="0" bIns="0" rIns="0">
            <a:spAutoFit/>
          </a:bodyPr>
          <a:lstStyle/>
          <a:p>
            <a:pPr algn="ctr" marL="0" indent="0" lvl="0">
              <a:lnSpc>
                <a:spcPts val="3779"/>
              </a:lnSpc>
              <a:spcBef>
                <a:spcPct val="0"/>
              </a:spcBef>
            </a:pPr>
            <a:r>
              <a:rPr lang="en-US" sz="2700">
                <a:solidFill>
                  <a:srgbClr val="9B9B9B"/>
                </a:solidFill>
                <a:latin typeface="Public Sans"/>
              </a:rPr>
              <a:t>Briefly elaborate on what you want to discuss. </a:t>
            </a:r>
          </a:p>
        </p:txBody>
      </p:sp>
      <p:pic>
        <p:nvPicPr>
          <p:cNvPr name="Picture 4" id="4"/>
          <p:cNvPicPr>
            <a:picLocks noChangeAspect="true"/>
          </p:cNvPicPr>
          <p:nvPr/>
        </p:nvPicPr>
        <p:blipFill>
          <a:blip r:embed="rId2"/>
          <a:srcRect l="2718" t="29632" r="3303" b="33277"/>
          <a:stretch>
            <a:fillRect/>
          </a:stretch>
        </p:blipFill>
        <p:spPr>
          <a:xfrm flipH="false" flipV="false" rot="0">
            <a:off x="1028700" y="4798377"/>
            <a:ext cx="16230600" cy="4459922"/>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4080" r="0" b="6266"/>
          <a:stretch>
            <a:fillRect/>
          </a:stretch>
        </p:blipFill>
        <p:spPr>
          <a:xfrm flipH="false" flipV="false" rot="0">
            <a:off x="1028700" y="1028700"/>
            <a:ext cx="9197294"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55822" y="1028700"/>
            <a:ext cx="6172200" cy="8229600"/>
          </a:xfrm>
          <a:prstGeom prst="rect">
            <a:avLst/>
          </a:prstGeom>
        </p:spPr>
      </p:pic>
      <p:sp>
        <p:nvSpPr>
          <p:cNvPr name="TextBox 4" id="4"/>
          <p:cNvSpPr txBox="true"/>
          <p:nvPr/>
        </p:nvSpPr>
        <p:spPr>
          <a:xfrm rot="0">
            <a:off x="7457421" y="3781104"/>
            <a:ext cx="10293202" cy="3279859"/>
          </a:xfrm>
          <a:prstGeom prst="rect">
            <a:avLst/>
          </a:prstGeom>
        </p:spPr>
        <p:txBody>
          <a:bodyPr anchor="t" rtlCol="false" tIns="0" lIns="0" bIns="0" rIns="0">
            <a:spAutoFit/>
          </a:bodyPr>
          <a:lstStyle/>
          <a:p>
            <a:pPr>
              <a:lnSpc>
                <a:spcPts val="8745"/>
              </a:lnSpc>
            </a:pPr>
            <a:r>
              <a:rPr lang="en-US" sz="6246">
                <a:solidFill>
                  <a:srgbClr val="000000"/>
                </a:solidFill>
                <a:latin typeface="Public Sans Bold Italics"/>
              </a:rPr>
              <a:t>Thank You</a:t>
            </a:r>
          </a:p>
          <a:p>
            <a:pPr marL="0" indent="0" lvl="0">
              <a:lnSpc>
                <a:spcPts val="8745"/>
              </a:lnSpc>
              <a:spcBef>
                <a:spcPct val="0"/>
              </a:spcBef>
            </a:pPr>
            <a:r>
              <a:rPr lang="en-US" sz="6246">
                <a:solidFill>
                  <a:srgbClr val="000000"/>
                </a:solidFill>
                <a:latin typeface="Public Sans Bold Italics"/>
              </a:rPr>
              <a:t>Abraham, Helen, Kassem &amp; Rahmi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78" t="0" r="15927" b="0"/>
          <a:stretch>
            <a:fillRect/>
          </a:stretch>
        </p:blipFill>
        <p:spPr>
          <a:xfrm flipH="false" flipV="false" rot="0">
            <a:off x="1028700" y="1028700"/>
            <a:ext cx="4432679" cy="8229600"/>
          </a:xfrm>
          <a:prstGeom prst="rect">
            <a:avLst/>
          </a:prstGeom>
        </p:spPr>
      </p:pic>
      <p:sp>
        <p:nvSpPr>
          <p:cNvPr name="TextBox 3" id="3"/>
          <p:cNvSpPr txBox="true"/>
          <p:nvPr/>
        </p:nvSpPr>
        <p:spPr>
          <a:xfrm rot="0">
            <a:off x="7361124" y="2536838"/>
            <a:ext cx="907120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THE FUTURE BELONGS TO THOSE WHO BELIEVE IN THE BEAUTY OF THEIR DREAMS.</a:t>
            </a:r>
          </a:p>
        </p:txBody>
      </p:sp>
      <p:sp>
        <p:nvSpPr>
          <p:cNvPr name="TextBox 4" id="4"/>
          <p:cNvSpPr txBox="true"/>
          <p:nvPr/>
        </p:nvSpPr>
        <p:spPr>
          <a:xfrm rot="0">
            <a:off x="7361124" y="8455932"/>
            <a:ext cx="90712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Eleanor Roosevelt</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361124" y="1297668"/>
            <a:ext cx="747830" cy="568351"/>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7165" y="3433762"/>
            <a:ext cx="5120380"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Free Resources</a:t>
            </a:r>
          </a:p>
        </p:txBody>
      </p:sp>
      <p:sp>
        <p:nvSpPr>
          <p:cNvPr name="TextBox 3" id="3"/>
          <p:cNvSpPr txBox="true"/>
          <p:nvPr/>
        </p:nvSpPr>
        <p:spPr>
          <a:xfrm rot="0">
            <a:off x="1477165" y="5969318"/>
            <a:ext cx="5120380" cy="941070"/>
          </a:xfrm>
          <a:prstGeom prst="rect">
            <a:avLst/>
          </a:prstGeom>
        </p:spPr>
        <p:txBody>
          <a:bodyPr anchor="t" rtlCol="false" tIns="0" lIns="0" bIns="0" rIns="0">
            <a:spAutoFit/>
          </a:bodyPr>
          <a:lstStyle/>
          <a:p>
            <a:pPr>
              <a:lnSpc>
                <a:spcPts val="3779"/>
              </a:lnSpc>
            </a:pPr>
            <a:r>
              <a:rPr lang="en-US" sz="2700">
                <a:solidFill>
                  <a:srgbClr val="9B9B9B"/>
                </a:solidFill>
                <a:latin typeface="Public Sans"/>
              </a:rPr>
              <a:t>Use these elements</a:t>
            </a:r>
          </a:p>
          <a:p>
            <a:pPr algn="l" marL="0" indent="0" lvl="0">
              <a:lnSpc>
                <a:spcPts val="3779"/>
              </a:lnSpc>
              <a:spcBef>
                <a:spcPct val="0"/>
              </a:spcBef>
            </a:pPr>
            <a:r>
              <a:rPr lang="en-US" sz="2700">
                <a:solidFill>
                  <a:srgbClr val="9B9B9B"/>
                </a:solidFill>
                <a:latin typeface="Public Sans"/>
              </a:rPr>
              <a:t>in your Canva presentation.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572460" y="1618553"/>
            <a:ext cx="659814" cy="476266"/>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48748" y="1512938"/>
            <a:ext cx="523747" cy="68749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593549" y="1565745"/>
            <a:ext cx="593756" cy="581881"/>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726371" y="1512938"/>
            <a:ext cx="458747" cy="68749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146318" y="1561707"/>
            <a:ext cx="558850" cy="589957"/>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6163684" y="1512938"/>
            <a:ext cx="612496" cy="687496"/>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566515" y="8171273"/>
            <a:ext cx="665760" cy="518082"/>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0273122" y="8086566"/>
            <a:ext cx="274998" cy="687496"/>
          </a:xfrm>
          <a:prstGeom prst="rect">
            <a:avLst/>
          </a:prstGeom>
        </p:spPr>
      </p:pic>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536933" y="8188653"/>
            <a:ext cx="706988" cy="483323"/>
          </a:xfrm>
          <a:prstGeom prst="rect">
            <a:avLst/>
          </a:prstGeom>
        </p:spPr>
      </p:pic>
      <p:pic>
        <p:nvPicPr>
          <p:cNvPr name="Picture 13" id="13"/>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4663113" y="8139278"/>
            <a:ext cx="585265" cy="582073"/>
          </a:xfrm>
          <a:prstGeom prst="rect">
            <a:avLst/>
          </a:prstGeom>
        </p:spPr>
      </p:pic>
      <p:pic>
        <p:nvPicPr>
          <p:cNvPr name="Picture 14" id="14"/>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3300119" y="8086566"/>
            <a:ext cx="251248" cy="687496"/>
          </a:xfrm>
          <a:prstGeom prst="rect">
            <a:avLst/>
          </a:prstGeom>
        </p:spPr>
      </p:pic>
      <p:pic>
        <p:nvPicPr>
          <p:cNvPr name="Picture 15" id="15"/>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6163684" y="8135759"/>
            <a:ext cx="612496" cy="589110"/>
          </a:xfrm>
          <a:prstGeom prst="rect">
            <a:avLst/>
          </a:prstGeom>
        </p:spPr>
      </p:pic>
      <p:pic>
        <p:nvPicPr>
          <p:cNvPr name="Picture 16" id="16"/>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8704244" y="6443159"/>
            <a:ext cx="396248" cy="687496"/>
          </a:xfrm>
          <a:prstGeom prst="rect">
            <a:avLst/>
          </a:prstGeom>
        </p:spPr>
      </p:pic>
      <p:pic>
        <p:nvPicPr>
          <p:cNvPr name="Picture 17" id="17"/>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0170623" y="6443159"/>
            <a:ext cx="479997" cy="687496"/>
          </a:xfrm>
          <a:prstGeom prst="rect">
            <a:avLst/>
          </a:prstGeom>
        </p:spPr>
      </p:pic>
      <p:pic>
        <p:nvPicPr>
          <p:cNvPr name="Picture 18" id="18"/>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1632304" y="6443159"/>
            <a:ext cx="516247" cy="687496"/>
          </a:xfrm>
          <a:prstGeom prst="rect">
            <a:avLst/>
          </a:prstGeom>
        </p:spPr>
      </p:pic>
      <p:pic>
        <p:nvPicPr>
          <p:cNvPr name="Picture 19" id="19"/>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4690747" y="6443159"/>
            <a:ext cx="529997" cy="687496"/>
          </a:xfrm>
          <a:prstGeom prst="rect">
            <a:avLst/>
          </a:prstGeom>
        </p:spPr>
      </p:pic>
      <p:pic>
        <p:nvPicPr>
          <p:cNvPr name="Picture 20" id="20"/>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274494" y="6443159"/>
            <a:ext cx="302498" cy="687496"/>
          </a:xfrm>
          <a:prstGeom prst="rect">
            <a:avLst/>
          </a:prstGeom>
        </p:spPr>
      </p:pic>
      <p:pic>
        <p:nvPicPr>
          <p:cNvPr name="Picture 21" id="21"/>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6202148" y="6519124"/>
            <a:ext cx="535567" cy="535567"/>
          </a:xfrm>
          <a:prstGeom prst="rect">
            <a:avLst/>
          </a:prstGeom>
        </p:spPr>
      </p:pic>
      <p:pic>
        <p:nvPicPr>
          <p:cNvPr name="Picture 22" id="22"/>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8592343" y="4841367"/>
            <a:ext cx="620049" cy="604266"/>
          </a:xfrm>
          <a:prstGeom prst="rect">
            <a:avLst/>
          </a:prstGeom>
        </p:spPr>
      </p:pic>
      <p:pic>
        <p:nvPicPr>
          <p:cNvPr name="Picture 23" id="23"/>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158123" y="4799752"/>
            <a:ext cx="504997" cy="687496"/>
          </a:xfrm>
          <a:prstGeom prst="rect">
            <a:avLst/>
          </a:prstGeom>
        </p:spPr>
      </p:pic>
      <p:pic>
        <p:nvPicPr>
          <p:cNvPr name="Picture 24" id="24"/>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11584804" y="4799752"/>
            <a:ext cx="611246" cy="687496"/>
          </a:xfrm>
          <a:prstGeom prst="rect">
            <a:avLst/>
          </a:prstGeom>
        </p:spPr>
      </p:pic>
      <p:pic>
        <p:nvPicPr>
          <p:cNvPr name="Picture 25" id="25"/>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4686997" y="4799752"/>
            <a:ext cx="537497" cy="687496"/>
          </a:xfrm>
          <a:prstGeom prst="rect">
            <a:avLst/>
          </a:prstGeom>
        </p:spPr>
      </p:pic>
      <p:pic>
        <p:nvPicPr>
          <p:cNvPr name="Picture 26" id="26"/>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3069025" y="4855531"/>
            <a:ext cx="713437" cy="575938"/>
          </a:xfrm>
          <a:prstGeom prst="rect">
            <a:avLst/>
          </a:prstGeom>
        </p:spPr>
      </p:pic>
      <p:pic>
        <p:nvPicPr>
          <p:cNvPr name="Picture 27" id="27"/>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6129028" y="4901768"/>
            <a:ext cx="681807" cy="483463"/>
          </a:xfrm>
          <a:prstGeom prst="rect">
            <a:avLst/>
          </a:prstGeom>
        </p:spPr>
      </p:pic>
      <p:pic>
        <p:nvPicPr>
          <p:cNvPr name="Picture 28" id="28"/>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8520425" y="3156345"/>
            <a:ext cx="763884" cy="687496"/>
          </a:xfrm>
          <a:prstGeom prst="rect">
            <a:avLst/>
          </a:prstGeom>
        </p:spPr>
      </p:pic>
      <p:pic>
        <p:nvPicPr>
          <p:cNvPr name="Picture 29" id="29"/>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10109414" y="3190440"/>
            <a:ext cx="602416" cy="619306"/>
          </a:xfrm>
          <a:prstGeom prst="rect">
            <a:avLst/>
          </a:prstGeom>
        </p:spPr>
      </p:pic>
      <p:pic>
        <p:nvPicPr>
          <p:cNvPr name="Picture 30" id="30"/>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11570898" y="3190440"/>
            <a:ext cx="639058" cy="619306"/>
          </a:xfrm>
          <a:prstGeom prst="rect">
            <a:avLst/>
          </a:prstGeom>
        </p:spPr>
      </p:pic>
      <p:pic>
        <p:nvPicPr>
          <p:cNvPr name="Picture 31" id="31"/>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14607566" y="3156345"/>
            <a:ext cx="696359" cy="687496"/>
          </a:xfrm>
          <a:prstGeom prst="rect">
            <a:avLst/>
          </a:prstGeom>
        </p:spPr>
      </p:pic>
      <p:pic>
        <p:nvPicPr>
          <p:cNvPr name="Picture 32" id="32"/>
          <p:cNvPicPr>
            <a:picLocks noChangeAspect="true"/>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l="0" t="0" r="0" b="0"/>
          <a:stretch>
            <a:fillRect/>
          </a:stretch>
        </p:blipFill>
        <p:spPr>
          <a:xfrm flipH="false" flipV="false" rot="0">
            <a:off x="13168245" y="3156345"/>
            <a:ext cx="514997" cy="687496"/>
          </a:xfrm>
          <a:prstGeom prst="rect">
            <a:avLst/>
          </a:prstGeom>
        </p:spPr>
      </p:pic>
      <p:pic>
        <p:nvPicPr>
          <p:cNvPr name="Picture 33" id="33"/>
          <p:cNvPicPr>
            <a:picLocks noChangeAspect="true"/>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l="0" t="0" r="0" b="0"/>
          <a:stretch>
            <a:fillRect/>
          </a:stretch>
        </p:blipFill>
        <p:spPr>
          <a:xfrm flipH="false" flipV="false" rot="0">
            <a:off x="16244308" y="3156345"/>
            <a:ext cx="451247" cy="687496"/>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912" t="21711" r="25244" b="21711"/>
          <a:stretch>
            <a:fillRect/>
          </a:stretch>
        </p:blipFill>
        <p:spPr>
          <a:xfrm flipH="false" flipV="false" rot="0">
            <a:off x="11553009" y="1028700"/>
            <a:ext cx="5706291" cy="8229600"/>
          </a:xfrm>
          <a:prstGeom prst="rect">
            <a:avLst/>
          </a:prstGeom>
        </p:spPr>
      </p:pic>
      <p:sp>
        <p:nvSpPr>
          <p:cNvPr name="TextBox 3" id="3"/>
          <p:cNvSpPr txBox="true"/>
          <p:nvPr/>
        </p:nvSpPr>
        <p:spPr>
          <a:xfrm rot="0">
            <a:off x="1219200" y="1085850"/>
            <a:ext cx="7566252" cy="21336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Write your topic or idea</a:t>
            </a:r>
          </a:p>
        </p:txBody>
      </p:sp>
      <p:sp>
        <p:nvSpPr>
          <p:cNvPr name="TextBox 4" id="4"/>
          <p:cNvSpPr txBox="true"/>
          <p:nvPr/>
        </p:nvSpPr>
        <p:spPr>
          <a:xfrm rot="0">
            <a:off x="1219200" y="3562804"/>
            <a:ext cx="7566252" cy="464820"/>
          </a:xfrm>
          <a:prstGeom prst="rect">
            <a:avLst/>
          </a:prstGeom>
        </p:spPr>
        <p:txBody>
          <a:bodyPr anchor="t" rtlCol="false" tIns="0" lIns="0" bIns="0" rIns="0">
            <a:spAutoFit/>
          </a:bodyPr>
          <a:lstStyle/>
          <a:p>
            <a:pPr algn="l" marL="0" indent="0" lvl="0">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166628" y="8745525"/>
            <a:ext cx="747830" cy="56835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966552" y="1597051"/>
            <a:ext cx="6200077" cy="7049536"/>
          </a:xfrm>
          <a:prstGeom prst="rect">
            <a:avLst/>
          </a:prstGeom>
        </p:spPr>
      </p:pic>
      <p:sp>
        <p:nvSpPr>
          <p:cNvPr name="TextBox 4" id="4"/>
          <p:cNvSpPr txBox="true"/>
          <p:nvPr/>
        </p:nvSpPr>
        <p:spPr>
          <a:xfrm rot="0">
            <a:off x="1028700" y="2657021"/>
            <a:ext cx="8937852" cy="5305425"/>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Public Sans Bold"/>
              </a:rPr>
              <a:t>Research is formalized curiosity. It is poking and prying with a purpose</a:t>
            </a:r>
          </a:p>
        </p:txBody>
      </p:sp>
      <p:sp>
        <p:nvSpPr>
          <p:cNvPr name="TextBox 5" id="5"/>
          <p:cNvSpPr txBox="true"/>
          <p:nvPr/>
        </p:nvSpPr>
        <p:spPr>
          <a:xfrm rot="0">
            <a:off x="1028700" y="8724900"/>
            <a:ext cx="893785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9B9B9B"/>
                </a:solidFill>
                <a:latin typeface="Public Sans"/>
              </a:rPr>
              <a:t>— Zorah Neal Hurtson</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10800000">
            <a:off x="280870" y="2107721"/>
            <a:ext cx="747830" cy="56835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430905"/>
            <a:ext cx="18288000" cy="457263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p>
          <a:p>
            <a:pPr algn="ctr">
              <a:lnSpc>
                <a:spcPts val="3639"/>
              </a:lnSpc>
              <a:spcBef>
                <a:spcPct val="0"/>
              </a:spcBef>
            </a:pPr>
            <a:r>
              <a:rPr lang="en-US" sz="2599">
                <a:solidFill>
                  <a:srgbClr val="000000"/>
                </a:solidFill>
                <a:latin typeface="Public Sans"/>
              </a:rPr>
              <a:t>Initial data exploration was done to better understand and visually identify anomalies within the data as well as focus our reaserch to which area's we wished to explore.When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p>
          <a:p>
            <a:pPr algn="ctr">
              <a:lnSpc>
                <a:spcPts val="3639"/>
              </a:lnSpc>
              <a:spcBef>
                <a:spcPct val="0"/>
              </a:spcBef>
            </a:pPr>
            <a:r>
              <a:rPr lang="en-US" sz="2599">
                <a:solidFill>
                  <a:srgbClr val="000000"/>
                </a:solidFill>
                <a:latin typeface="Public Sans"/>
              </a:rPr>
              <a:t>The we split the questions amongst the group and produced the relevant code to give us answers to our questions.</a:t>
            </a:r>
            <a:r>
              <a:rPr lang="en-US" sz="2599">
                <a:solidFill>
                  <a:srgbClr val="FF1616"/>
                </a:solidFill>
                <a:latin typeface="Public Sans"/>
              </a:rPr>
              <a:t> </a:t>
            </a:r>
          </a:p>
        </p:txBody>
      </p:sp>
      <p:sp>
        <p:nvSpPr>
          <p:cNvPr name="TextBox 3" id="3"/>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Our 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9200" y="2105025"/>
            <a:ext cx="12757465" cy="77812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 little background on our data set ......</a:t>
            </a:r>
          </a:p>
          <a:p>
            <a:pPr algn="ctr">
              <a:lnSpc>
                <a:spcPts val="4759"/>
              </a:lnSpc>
            </a:pPr>
          </a:p>
          <a:p>
            <a:pPr algn="ctr">
              <a:lnSpc>
                <a:spcPts val="4759"/>
              </a:lnSpc>
            </a:pPr>
            <a:r>
              <a:rPr lang="en-US" sz="3399">
                <a:solidFill>
                  <a:srgbClr val="000000"/>
                </a:solidFill>
                <a:latin typeface="Canva Sans"/>
              </a:rPr>
              <a:t>11 Food Categories</a:t>
            </a:r>
          </a:p>
          <a:p>
            <a:pPr algn="ctr">
              <a:lnSpc>
                <a:spcPts val="4759"/>
              </a:lnSpc>
            </a:pPr>
          </a:p>
          <a:p>
            <a:pPr algn="ctr">
              <a:lnSpc>
                <a:spcPts val="4759"/>
              </a:lnSpc>
            </a:pPr>
            <a:r>
              <a:rPr lang="en-US" sz="3399">
                <a:solidFill>
                  <a:srgbClr val="000000"/>
                </a:solidFill>
                <a:latin typeface="Canva Sans"/>
              </a:rPr>
              <a:t>23 Food Groups</a:t>
            </a:r>
          </a:p>
          <a:p>
            <a:pPr algn="ctr">
              <a:lnSpc>
                <a:spcPts val="4759"/>
              </a:lnSpc>
            </a:pPr>
          </a:p>
          <a:p>
            <a:pPr algn="ctr">
              <a:lnSpc>
                <a:spcPts val="4759"/>
              </a:lnSpc>
            </a:pPr>
            <a:r>
              <a:rPr lang="en-US" sz="3399">
                <a:solidFill>
                  <a:srgbClr val="000000"/>
                </a:solidFill>
                <a:latin typeface="Canva Sans"/>
              </a:rPr>
              <a:t>169 Major Food Categories</a:t>
            </a:r>
          </a:p>
          <a:p>
            <a:pPr algn="ctr">
              <a:lnSpc>
                <a:spcPts val="4759"/>
              </a:lnSpc>
            </a:pPr>
          </a:p>
          <a:p>
            <a:pPr algn="ctr">
              <a:lnSpc>
                <a:spcPts val="4759"/>
              </a:lnSpc>
            </a:pPr>
            <a:r>
              <a:rPr lang="en-US" sz="3399">
                <a:solidFill>
                  <a:srgbClr val="000000"/>
                </a:solidFill>
                <a:latin typeface="Canva Sans"/>
              </a:rPr>
              <a:t>134 Minor Food Categories</a:t>
            </a:r>
          </a:p>
          <a:p>
            <a:pPr algn="ctr">
              <a:lnSpc>
                <a:spcPts val="4759"/>
              </a:lnSpc>
            </a:pPr>
          </a:p>
          <a:p>
            <a:pPr algn="ctr">
              <a:lnSpc>
                <a:spcPts val="4759"/>
              </a:lnSpc>
            </a:pPr>
          </a:p>
          <a:p>
            <a:pPr algn="ctr">
              <a:lnSpc>
                <a:spcPts val="4759"/>
              </a:lnSpc>
            </a:pPr>
          </a:p>
          <a:p>
            <a:pPr algn="ctr">
              <a:lnSpc>
                <a:spcPts val="4759"/>
              </a:lnSpc>
            </a:pPr>
          </a:p>
        </p:txBody>
      </p:sp>
      <p:pic>
        <p:nvPicPr>
          <p:cNvPr name="Picture 3" id="3"/>
          <p:cNvPicPr>
            <a:picLocks noChangeAspect="true"/>
          </p:cNvPicPr>
          <p:nvPr/>
        </p:nvPicPr>
        <p:blipFill>
          <a:blip r:embed="rId2"/>
          <a:srcRect l="0" t="0" r="0" b="0"/>
          <a:stretch>
            <a:fillRect/>
          </a:stretch>
        </p:blipFill>
        <p:spPr>
          <a:xfrm flipH="false" flipV="false" rot="492766">
            <a:off x="7597933" y="7061310"/>
            <a:ext cx="2827251" cy="29918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6455483" y="7646554"/>
            <a:ext cx="1804917" cy="2406556"/>
          </a:xfrm>
          <a:prstGeom prst="rect">
            <a:avLst/>
          </a:prstGeom>
        </p:spPr>
      </p:pic>
      <p:sp>
        <p:nvSpPr>
          <p:cNvPr name="TextBox 5" id="5"/>
          <p:cNvSpPr txBox="true"/>
          <p:nvPr/>
        </p:nvSpPr>
        <p:spPr>
          <a:xfrm rot="0">
            <a:off x="1219200" y="1085850"/>
            <a:ext cx="12757465" cy="108585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7904" r="0" b="27904"/>
          <a:stretch>
            <a:fillRect/>
          </a:stretch>
        </p:blipFill>
        <p:spPr>
          <a:xfrm flipH="false" flipV="false" rot="0">
            <a:off x="1028700" y="1028700"/>
            <a:ext cx="16230600" cy="4781550"/>
          </a:xfrm>
          <a:prstGeom prst="rect">
            <a:avLst/>
          </a:prstGeom>
        </p:spPr>
      </p:pic>
      <p:sp>
        <p:nvSpPr>
          <p:cNvPr name="TextBox 3" id="3"/>
          <p:cNvSpPr txBox="true"/>
          <p:nvPr/>
        </p:nvSpPr>
        <p:spPr>
          <a:xfrm rot="0">
            <a:off x="1882718" y="7439025"/>
            <a:ext cx="14522563" cy="1295400"/>
          </a:xfrm>
          <a:prstGeom prst="rect">
            <a:avLst/>
          </a:prstGeom>
        </p:spPr>
        <p:txBody>
          <a:bodyPr anchor="t" rtlCol="false" tIns="0" lIns="0" bIns="0" rIns="0">
            <a:spAutoFit/>
          </a:bodyPr>
          <a:lstStyle/>
          <a:p>
            <a:pPr algn="ctr" marL="0" indent="0" lvl="0">
              <a:lnSpc>
                <a:spcPts val="9900"/>
              </a:lnSpc>
            </a:pPr>
            <a:r>
              <a:rPr lang="en-US" sz="9000">
                <a:solidFill>
                  <a:srgbClr val="000000"/>
                </a:solidFill>
                <a:latin typeface="Public Sans Bold"/>
              </a:rPr>
              <a:t>The Data &amp; Our Findings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85850"/>
            <a:ext cx="4680177" cy="4229100"/>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Public Sans Bold"/>
              </a:rPr>
              <a:t>Findings - 1st Level Food Groups</a:t>
            </a:r>
          </a:p>
        </p:txBody>
      </p:sp>
      <p:sp>
        <p:nvSpPr>
          <p:cNvPr name="TextBox 3" id="3"/>
          <p:cNvSpPr txBox="true"/>
          <p:nvPr/>
        </p:nvSpPr>
        <p:spPr>
          <a:xfrm rot="0">
            <a:off x="133315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DRINK</a:t>
            </a:r>
          </a:p>
        </p:txBody>
      </p:sp>
      <p:sp>
        <p:nvSpPr>
          <p:cNvPr name="TextBox 4" id="4"/>
          <p:cNvSpPr txBox="true"/>
          <p:nvPr/>
        </p:nvSpPr>
        <p:spPr>
          <a:xfrm rot="0">
            <a:off x="13331598" y="8423910"/>
            <a:ext cx="3927702" cy="8343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pic>
        <p:nvPicPr>
          <p:cNvPr name="Picture 5" id="5"/>
          <p:cNvPicPr>
            <a:picLocks noChangeAspect="true"/>
          </p:cNvPicPr>
          <p:nvPr/>
        </p:nvPicPr>
        <p:blipFill>
          <a:blip r:embed="rId2"/>
          <a:srcRect l="17744" t="0" r="35661" b="0"/>
          <a:stretch>
            <a:fillRect/>
          </a:stretch>
        </p:blipFill>
        <p:spPr>
          <a:xfrm flipH="false" flipV="false" rot="0">
            <a:off x="13331598" y="1028700"/>
            <a:ext cx="3927702" cy="5619750"/>
          </a:xfrm>
          <a:prstGeom prst="rect">
            <a:avLst/>
          </a:prstGeom>
        </p:spPr>
      </p:pic>
      <p:sp>
        <p:nvSpPr>
          <p:cNvPr name="TextBox 6" id="6"/>
          <p:cNvSpPr txBox="true"/>
          <p:nvPr/>
        </p:nvSpPr>
        <p:spPr>
          <a:xfrm rot="0">
            <a:off x="7921398" y="7704621"/>
            <a:ext cx="3927702" cy="533400"/>
          </a:xfrm>
          <a:prstGeom prst="rect">
            <a:avLst/>
          </a:prstGeom>
        </p:spPr>
        <p:txBody>
          <a:bodyPr anchor="t" rtlCol="false" tIns="0" lIns="0" bIns="0" rIns="0">
            <a:spAutoFit/>
          </a:bodyPr>
          <a:lstStyle/>
          <a:p>
            <a:pPr marL="0" indent="0" lvl="0">
              <a:lnSpc>
                <a:spcPts val="4200"/>
              </a:lnSpc>
              <a:spcBef>
                <a:spcPct val="0"/>
              </a:spcBef>
            </a:pPr>
            <a:r>
              <a:rPr lang="en-US" sz="3000">
                <a:solidFill>
                  <a:srgbClr val="000000"/>
                </a:solidFill>
                <a:latin typeface="Public Sans Bold"/>
              </a:rPr>
              <a:t>FOOD &amp; SNACKS</a:t>
            </a:r>
          </a:p>
        </p:txBody>
      </p:sp>
      <p:sp>
        <p:nvSpPr>
          <p:cNvPr name="TextBox 7" id="7"/>
          <p:cNvSpPr txBox="true"/>
          <p:nvPr/>
        </p:nvSpPr>
        <p:spPr>
          <a:xfrm rot="0">
            <a:off x="7921398" y="8423910"/>
            <a:ext cx="3927702" cy="834390"/>
          </a:xfrm>
          <a:prstGeom prst="rect">
            <a:avLst/>
          </a:prstGeom>
        </p:spPr>
        <p:txBody>
          <a:bodyPr anchor="t" rtlCol="false" tIns="0" lIns="0" bIns="0" rIns="0">
            <a:spAutoFit/>
          </a:bodyPr>
          <a:lstStyle/>
          <a:p>
            <a:pPr marL="0" indent="0" lvl="0">
              <a:lnSpc>
                <a:spcPts val="3359"/>
              </a:lnSpc>
              <a:spcBef>
                <a:spcPct val="0"/>
              </a:spcBef>
            </a:pPr>
            <a:r>
              <a:rPr lang="en-US" sz="2400">
                <a:solidFill>
                  <a:srgbClr val="9B9B9B"/>
                </a:solidFill>
                <a:latin typeface="Public Sans"/>
              </a:rPr>
              <a:t>Briefly elaborate on what you want to discuss. </a:t>
            </a:r>
          </a:p>
        </p:txBody>
      </p:sp>
      <p:pic>
        <p:nvPicPr>
          <p:cNvPr name="Picture 8" id="8"/>
          <p:cNvPicPr>
            <a:picLocks noChangeAspect="true"/>
          </p:cNvPicPr>
          <p:nvPr/>
        </p:nvPicPr>
        <p:blipFill>
          <a:blip r:embed="rId3"/>
          <a:srcRect l="2374" t="0" r="2374" b="0"/>
          <a:stretch>
            <a:fillRect/>
          </a:stretch>
        </p:blipFill>
        <p:spPr>
          <a:xfrm flipH="false" flipV="false" rot="0">
            <a:off x="7921398" y="1028700"/>
            <a:ext cx="3927702" cy="561975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6172200" cy="8229600"/>
          </a:xfrm>
          <a:prstGeom prst="rect">
            <a:avLst/>
          </a:prstGeom>
        </p:spPr>
      </p:pic>
      <p:sp>
        <p:nvSpPr>
          <p:cNvPr name="TextBox 3" id="3"/>
          <p:cNvSpPr txBox="true"/>
          <p:nvPr/>
        </p:nvSpPr>
        <p:spPr>
          <a:xfrm rot="0">
            <a:off x="14562476" y="8415443"/>
            <a:ext cx="2696824" cy="842857"/>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Public Sans"/>
              </a:rPr>
              <a:t>Use this for a photo caption.</a:t>
            </a:r>
          </a:p>
        </p:txBody>
      </p:sp>
      <p:sp>
        <p:nvSpPr>
          <p:cNvPr name="TextBox 4" id="4"/>
          <p:cNvSpPr txBox="true"/>
          <p:nvPr/>
        </p:nvSpPr>
        <p:spPr>
          <a:xfrm rot="0">
            <a:off x="6808699" y="904875"/>
            <a:ext cx="11479301" cy="2334885"/>
          </a:xfrm>
          <a:prstGeom prst="rect">
            <a:avLst/>
          </a:prstGeom>
        </p:spPr>
        <p:txBody>
          <a:bodyPr anchor="t" rtlCol="false" tIns="0" lIns="0" bIns="0" rIns="0">
            <a:spAutoFit/>
          </a:bodyPr>
          <a:lstStyle/>
          <a:p>
            <a:pPr algn="ctr">
              <a:lnSpc>
                <a:spcPts val="9380"/>
              </a:lnSpc>
            </a:pPr>
            <a:r>
              <a:rPr lang="en-US" sz="6700">
                <a:solidFill>
                  <a:srgbClr val="000000"/>
                </a:solidFill>
                <a:latin typeface="Canva Sans Bold"/>
              </a:rPr>
              <a:t>Total Food &amp; Drink Consumption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DAFPOK-1huk</dc:identifier>
  <dcterms:modified xsi:type="dcterms:W3CDTF">2011-08-01T06:04:30Z</dcterms:modified>
  <cp:revision>1</cp:revision>
  <dc:title>Food Trends</dc:title>
</cp:coreProperties>
</file>